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howGuides="1">
      <p:cViewPr varScale="1">
        <p:scale>
          <a:sx n="46" d="100"/>
          <a:sy n="46" d="100"/>
        </p:scale>
        <p:origin x="780" y="4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0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717D5-FAE6-499E-9CC9-F5A56A95EFCF}" type="datetime1">
              <a:rPr lang="sl-SI" smtClean="0"/>
              <a:t>27.12.2017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89104D5-8255-4D6E-8EE0-0BFB172466D3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l-SI" smtClean="0"/>
              <a:pPr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831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 rtl="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F80F188-5391-4A71-B933-B696C6085688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343A0-00AF-4B65-B5AA-26C722BDD76A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E7B958-CC2B-41A8-ACCB-16AD3D21BCDA}" type="datetime1">
              <a:rPr lang="sl-SI" noProof="0" smtClean="0"/>
              <a:t>27.12.2017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Dodajte nogo</a:t>
            </a:r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F0D29F-DA1C-4728-AC0C-AC285CCA8034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138CB04-A727-43CA-8ABE-E3DBCA8B6779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70C92-15CA-422B-BD52-D8B23E1CD568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378DB-1BE1-4C61-93A6-EF739657DAA5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A6512-8051-44FF-AF04-D67913F2BAC9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3ACA4-3EF0-46C5-B4CA-E49FF86B06ED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62E7C-806B-4B1B-9D63-4E2434C54989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12A31-DED7-4F6C-83F8-5541907C7512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D1D7D33F-5E6D-44B4-9A83-3E708A8C91AC}" type="datetime1">
              <a:rPr lang="sl-SI" noProof="0" smtClean="0"/>
              <a:t>27.12.2017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5820" y="1600200"/>
            <a:ext cx="10729192" cy="3860800"/>
          </a:xfrm>
        </p:spPr>
        <p:txBody>
          <a:bodyPr rtlCol="0"/>
          <a:lstStyle/>
          <a:p>
            <a:pPr algn="ctr" rtl="0"/>
            <a:r>
              <a:rPr lang="sl-SI" sz="8800" b="1" dirty="0" smtClean="0">
                <a:latin typeface="Berlin Sans FB Demi" panose="020E0802020502020306" pitchFamily="34" charset="0"/>
              </a:rPr>
              <a:t>NEKATERE BARVE SO SPREDAJ</a:t>
            </a:r>
            <a:endParaRPr lang="sl-SI" sz="8800" b="1" dirty="0">
              <a:latin typeface="Berlin Sans FB Demi" panose="020E0802020502020306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669" y="3789041"/>
            <a:ext cx="7516442" cy="1671960"/>
          </a:xfrm>
        </p:spPr>
        <p:txBody>
          <a:bodyPr rtlCol="0"/>
          <a:lstStyle/>
          <a:p>
            <a:pPr rtl="0"/>
            <a:endParaRPr lang="sl-SI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>
                <a:solidFill>
                  <a:srgbClr val="002060"/>
                </a:solidFill>
              </a:rPr>
              <a:t>BOBER – bronasto, </a:t>
            </a:r>
            <a:r>
              <a:rPr lang="sl-SI" b="1" dirty="0" smtClean="0">
                <a:solidFill>
                  <a:srgbClr val="002060"/>
                </a:solidFill>
              </a:rPr>
              <a:t>3. </a:t>
            </a:r>
            <a:r>
              <a:rPr lang="sl-SI" b="1" dirty="0">
                <a:solidFill>
                  <a:srgbClr val="002060"/>
                </a:solidFill>
              </a:rPr>
              <a:t>r.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3048000" y="1363820"/>
            <a:ext cx="6092825" cy="41303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AJDA KRAGELJ           </a:t>
            </a:r>
            <a:r>
              <a:rPr lang="sl-SI" sz="3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MARUŠA KODER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KARIN MIKLAVIČ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VID MAŠERA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sl-SI" sz="3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LUKA PERAT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GAL RUTAR               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OTON VOLARIČ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2078476"/>
            <a:ext cx="3871296" cy="27800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40" y="5494181"/>
            <a:ext cx="56880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>
                <a:solidFill>
                  <a:srgbClr val="002060"/>
                </a:solidFill>
              </a:rPr>
              <a:t>BOBER – bronasto, </a:t>
            </a:r>
            <a:r>
              <a:rPr lang="sl-SI" b="1" dirty="0" smtClean="0">
                <a:solidFill>
                  <a:srgbClr val="002060"/>
                </a:solidFill>
              </a:rPr>
              <a:t>2. </a:t>
            </a:r>
            <a:r>
              <a:rPr lang="sl-SI" b="1" dirty="0">
                <a:solidFill>
                  <a:srgbClr val="002060"/>
                </a:solidFill>
              </a:rPr>
              <a:t>r.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3048001" y="1363820"/>
            <a:ext cx="832823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PETER JAZBEC       </a:t>
            </a:r>
            <a:r>
              <a:rPr lang="sl-SI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sl-SI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TIAN VAVTAR</a:t>
            </a:r>
            <a:r>
              <a:rPr lang="sl-SI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        </a:t>
            </a:r>
            <a:r>
              <a:rPr lang="sl-SI" sz="3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ZALA KRAGELJ        </a:t>
            </a:r>
            <a:r>
              <a:rPr lang="sl-SI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sl-SI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NACE VOLARIČ</a:t>
            </a: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NIKOLA LUZAR       </a:t>
            </a:r>
            <a:r>
              <a:rPr lang="sl-SI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sl-SI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MOJCA ŽUBER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GAJA RUTAR           </a:t>
            </a:r>
            <a:r>
              <a:rPr lang="sl-SI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sl-SI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DOMINIK BALOH</a:t>
            </a:r>
            <a:r>
              <a:rPr lang="sl-SI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3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MAJA SVETIČIČ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JAKOB ŠORLI        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JURE TERLIKAR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LARA URŠIČ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066" y="3933056"/>
            <a:ext cx="3580825" cy="25714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36" y="5888000"/>
            <a:ext cx="56880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EKIPNO ATLETSKO TEKMOVANJE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771398" y="1417637"/>
            <a:ext cx="79429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>
                <a:solidFill>
                  <a:prstClr val="black"/>
                </a:solidFill>
                <a:latin typeface="Calibri"/>
              </a:rPr>
              <a:t>DEKLICE</a:t>
            </a:r>
            <a:r>
              <a:rPr lang="sl-SI" sz="4000" dirty="0">
                <a:solidFill>
                  <a:prstClr val="black"/>
                </a:solidFill>
                <a:latin typeface="Calibri"/>
              </a:rPr>
              <a:t> (6.−9. r.)  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Vesna Uršič   </a:t>
            </a:r>
            <a:endParaRPr lang="sl-SI" sz="36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sl-SI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sl-SI" sz="3600" b="1" dirty="0" smtClean="0">
                <a:solidFill>
                  <a:srgbClr val="002060"/>
                </a:solidFill>
                <a:latin typeface="Calibri"/>
              </a:rPr>
              <a:t>                 </a:t>
            </a:r>
            <a:r>
              <a:rPr lang="sl-SI" sz="4000" b="1" dirty="0" smtClean="0">
                <a:solidFill>
                  <a:srgbClr val="002060"/>
                </a:solidFill>
                <a:latin typeface="Calibri"/>
              </a:rPr>
              <a:t>2</a:t>
            </a:r>
            <a:r>
              <a:rPr lang="sl-SI" sz="4000" b="1" dirty="0">
                <a:solidFill>
                  <a:srgbClr val="002060"/>
                </a:solidFill>
                <a:latin typeface="Calibri"/>
              </a:rPr>
              <a:t>. </a:t>
            </a:r>
            <a:r>
              <a:rPr lang="sl-SI" sz="4000" b="1" dirty="0" smtClean="0">
                <a:solidFill>
                  <a:srgbClr val="002060"/>
                </a:solidFill>
                <a:latin typeface="Calibri"/>
              </a:rPr>
              <a:t>mesto (regijsko) </a:t>
            </a:r>
          </a:p>
          <a:p>
            <a:pPr lvl="0">
              <a:spcBef>
                <a:spcPct val="20000"/>
              </a:spcBef>
            </a:pPr>
            <a:r>
              <a:rPr lang="sl-SI" sz="40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sl-SI" sz="4000" b="1" dirty="0" smtClean="0">
                <a:solidFill>
                  <a:srgbClr val="002060"/>
                </a:solidFill>
                <a:latin typeface="Calibri"/>
              </a:rPr>
              <a:t>               12. mesto (državno)</a:t>
            </a:r>
            <a:endParaRPr lang="sl-SI" sz="4000" b="1" dirty="0">
              <a:solidFill>
                <a:srgbClr val="002060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sz="4000" b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 smtClean="0">
                <a:solidFill>
                  <a:prstClr val="black"/>
                </a:solidFill>
                <a:latin typeface="Calibri"/>
              </a:rPr>
              <a:t>DEČKI</a:t>
            </a:r>
            <a:r>
              <a:rPr lang="sl-SI" sz="4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l-SI" sz="4000" dirty="0">
                <a:solidFill>
                  <a:prstClr val="black"/>
                </a:solidFill>
                <a:latin typeface="Calibri"/>
              </a:rPr>
              <a:t>(6.─9. r.)  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Matjaž Sovdat    </a:t>
            </a:r>
          </a:p>
          <a:p>
            <a:pPr lvl="0">
              <a:spcBef>
                <a:spcPct val="20000"/>
              </a:spcBef>
            </a:pPr>
            <a:r>
              <a:rPr lang="sl-SI" sz="3200" b="1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sl-SI" sz="4000" b="1" dirty="0" smtClean="0">
                <a:solidFill>
                  <a:srgbClr val="002060"/>
                </a:solidFill>
                <a:latin typeface="Calibri"/>
              </a:rPr>
              <a:t>5. mesto (regijsko)</a:t>
            </a:r>
            <a:endParaRPr lang="sl-SI" sz="4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353" y="4653136"/>
            <a:ext cx="2523963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ETWINNING </a:t>
            </a:r>
            <a:r>
              <a:rPr lang="sl-SI" sz="4800" b="1" dirty="0">
                <a:solidFill>
                  <a:srgbClr val="002060"/>
                </a:solidFill>
              </a:rPr>
              <a:t>– </a:t>
            </a:r>
            <a:r>
              <a:rPr lang="sl-SI" sz="4800" b="1" dirty="0" smtClean="0">
                <a:solidFill>
                  <a:srgbClr val="002060"/>
                </a:solidFill>
              </a:rPr>
              <a:t>1. mesto, </a:t>
            </a:r>
            <a:r>
              <a:rPr lang="sl-SI" b="1" dirty="0">
                <a:solidFill>
                  <a:srgbClr val="002060"/>
                </a:solidFill>
              </a:rPr>
              <a:t>2. r.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3284984"/>
            <a:ext cx="2542252" cy="169483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133972" y="5445224"/>
            <a:ext cx="5381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Mentorica: Damijana Nanut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869" y="2922240"/>
            <a:ext cx="2584928" cy="2420322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582244" y="1804771"/>
            <a:ext cx="3425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ZLATI KABEL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0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1964" y="1412776"/>
            <a:ext cx="9782801" cy="1944216"/>
          </a:xfrm>
        </p:spPr>
        <p:txBody>
          <a:bodyPr/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LEPE PRAZNIKE IN</a:t>
            </a:r>
            <a:br>
              <a:rPr lang="sl-SI" sz="4800" b="1" dirty="0" smtClean="0">
                <a:solidFill>
                  <a:srgbClr val="002060"/>
                </a:solidFill>
              </a:rPr>
            </a:br>
            <a:r>
              <a:rPr lang="sl-SI" sz="4800" b="1" dirty="0" smtClean="0">
                <a:solidFill>
                  <a:srgbClr val="002060"/>
                </a:solidFill>
              </a:rPr>
              <a:t>SREČNO NOVO LETO 2018!!!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364" y="3933056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l-SI" sz="4400" b="1" dirty="0" smtClean="0">
                <a:solidFill>
                  <a:srgbClr val="002060"/>
                </a:solidFill>
              </a:rPr>
              <a:t>            </a:t>
            </a:r>
            <a:r>
              <a:rPr lang="sl-SI" sz="4800" b="1" dirty="0" smtClean="0">
                <a:solidFill>
                  <a:srgbClr val="002060"/>
                </a:solidFill>
              </a:rPr>
              <a:t>BIOLOGIJA </a:t>
            </a:r>
            <a:r>
              <a:rPr lang="sl-SI" sz="4800" b="1" dirty="0">
                <a:solidFill>
                  <a:srgbClr val="002060"/>
                </a:solidFill>
              </a:rPr>
              <a:t>– </a:t>
            </a:r>
            <a:r>
              <a:rPr lang="sl-SI" sz="4800" b="1" dirty="0" smtClean="0">
                <a:solidFill>
                  <a:srgbClr val="002060"/>
                </a:solidFill>
              </a:rPr>
              <a:t>zlato</a:t>
            </a:r>
            <a:r>
              <a:rPr lang="sl-SI" sz="4800" dirty="0" smtClean="0">
                <a:solidFill>
                  <a:srgbClr val="002060"/>
                </a:solidFill>
              </a:rPr>
              <a:t> </a:t>
            </a:r>
            <a:endParaRPr lang="sl-SI" sz="4800" dirty="0">
              <a:solidFill>
                <a:srgbClr val="002060"/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 algn="ctr">
              <a:buNone/>
            </a:pPr>
            <a:r>
              <a:rPr lang="sl-SI" sz="5400" b="1" dirty="0" smtClean="0">
                <a:solidFill>
                  <a:prstClr val="black"/>
                </a:solidFill>
                <a:latin typeface="Calibri"/>
              </a:rPr>
              <a:t>EMA ŠULIGOJ  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9.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b</a:t>
            </a:r>
            <a:endParaRPr lang="sl-SI" sz="36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84" y="2924944"/>
            <a:ext cx="2584928" cy="242032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960777" y="5525869"/>
            <a:ext cx="4629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l-SI" sz="3600" dirty="0">
                <a:solidFill>
                  <a:prstClr val="black"/>
                </a:solidFill>
                <a:latin typeface="Calibri"/>
              </a:rPr>
              <a:t>mentorica: Nadja Rejec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>
                <a:solidFill>
                  <a:srgbClr val="002060"/>
                </a:solidFill>
              </a:rPr>
              <a:t>BIOLOGIJA – </a:t>
            </a:r>
            <a:r>
              <a:rPr lang="sl-SI" sz="4800" b="1" dirty="0" smtClean="0">
                <a:solidFill>
                  <a:srgbClr val="002060"/>
                </a:solidFill>
              </a:rPr>
              <a:t>srebrno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494012" y="1772816"/>
            <a:ext cx="6646813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VID URŠIČ    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9.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a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TOMAŽ BREŠKA  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9. 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4" y="3645024"/>
            <a:ext cx="3084843" cy="189602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989956" y="5564739"/>
            <a:ext cx="528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sl-SI" sz="3600" dirty="0">
                <a:solidFill>
                  <a:prstClr val="black"/>
                </a:solidFill>
                <a:latin typeface="Calibri"/>
              </a:rPr>
              <a:t>mentorica: Nadja Rejec</a:t>
            </a:r>
          </a:p>
        </p:txBody>
      </p:sp>
    </p:spTree>
    <p:extLst>
      <p:ext uri="{BB962C8B-B14F-4D97-AF65-F5344CB8AC3E}">
        <p14:creationId xmlns:p14="http://schemas.microsoft.com/office/powerpoint/2010/main" val="6419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>
                <a:solidFill>
                  <a:srgbClr val="002060"/>
                </a:solidFill>
              </a:rPr>
              <a:t>BIOLOGIJA – </a:t>
            </a:r>
            <a:r>
              <a:rPr lang="sl-SI" sz="4800" b="1" dirty="0" smtClean="0">
                <a:solidFill>
                  <a:srgbClr val="002060"/>
                </a:solidFill>
              </a:rPr>
              <a:t>bronasto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998068" y="1742544"/>
            <a:ext cx="6092825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 smtClean="0">
                <a:solidFill>
                  <a:prstClr val="black"/>
                </a:solidFill>
                <a:latin typeface="Calibri"/>
              </a:rPr>
              <a:t>ANGELIKA VOLARIČ    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9.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a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 smtClean="0">
                <a:solidFill>
                  <a:prstClr val="black"/>
                </a:solidFill>
                <a:latin typeface="Calibri"/>
              </a:rPr>
              <a:t>JURE KOREN      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9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. a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 smtClean="0">
                <a:solidFill>
                  <a:prstClr val="black"/>
                </a:solidFill>
                <a:latin typeface="Calibri"/>
              </a:rPr>
              <a:t>ALJAŽ URŠIČ      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9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a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 smtClean="0">
                <a:solidFill>
                  <a:prstClr val="black"/>
                </a:solidFill>
                <a:latin typeface="Calibri"/>
              </a:rPr>
              <a:t>IRINA BALOH     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9.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000" b="1" dirty="0" smtClean="0">
                <a:solidFill>
                  <a:prstClr val="black"/>
                </a:solidFill>
                <a:latin typeface="Calibri"/>
              </a:rPr>
              <a:t>LEON KOROŠEC 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. 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772" y="2862575"/>
            <a:ext cx="3084843" cy="189602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133973" y="3105835"/>
            <a:ext cx="622247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sl-SI" sz="36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sl-SI" sz="3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sl-SI" sz="36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sl-SI" sz="36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mentorica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: Nadja Rejec</a:t>
            </a:r>
          </a:p>
        </p:txBody>
      </p:sp>
    </p:spTree>
    <p:extLst>
      <p:ext uri="{BB962C8B-B14F-4D97-AF65-F5344CB8AC3E}">
        <p14:creationId xmlns:p14="http://schemas.microsoft.com/office/powerpoint/2010/main" val="8686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LOGIKA </a:t>
            </a:r>
            <a:r>
              <a:rPr lang="sl-SI" sz="4800" b="1" dirty="0">
                <a:solidFill>
                  <a:srgbClr val="002060"/>
                </a:solidFill>
              </a:rPr>
              <a:t>– bronasto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657374" y="1417637"/>
            <a:ext cx="765492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ANGELIKA VOLARIČ      </a:t>
            </a:r>
            <a:r>
              <a:rPr lang="sl-SI" sz="3200" dirty="0" smtClean="0">
                <a:solidFill>
                  <a:prstClr val="black"/>
                </a:solidFill>
                <a:latin typeface="Calibri"/>
              </a:rPr>
              <a:t>9. a </a:t>
            </a:r>
            <a:endParaRPr lang="sl-SI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TOMAŽ BREŠKA             </a:t>
            </a:r>
            <a:r>
              <a:rPr lang="sl-SI" sz="3200" dirty="0">
                <a:solidFill>
                  <a:prstClr val="black"/>
                </a:solidFill>
                <a:latin typeface="Calibri"/>
              </a:rPr>
              <a:t>9. a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EMA ŠULIGOJ                 </a:t>
            </a:r>
            <a:r>
              <a:rPr lang="sl-SI" sz="3000" dirty="0">
                <a:solidFill>
                  <a:prstClr val="black"/>
                </a:solidFill>
                <a:latin typeface="Calibri"/>
              </a:rPr>
              <a:t>9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. b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TINE ŽUBER            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9. b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POLONA FALETIČ           </a:t>
            </a:r>
            <a:r>
              <a:rPr lang="sl-SI" sz="3000" dirty="0">
                <a:solidFill>
                  <a:prstClr val="black"/>
                </a:solidFill>
                <a:latin typeface="Calibri"/>
              </a:rPr>
              <a:t>8. a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MATJAŽ RAKUŠČEK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sl-SI" sz="3000" dirty="0">
                <a:solidFill>
                  <a:prstClr val="black"/>
                </a:solidFill>
                <a:latin typeface="Calibri"/>
              </a:rPr>
              <a:t>. a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NINSEI PERAT         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7. </a:t>
            </a:r>
            <a:r>
              <a:rPr lang="sl-SI" sz="3000" dirty="0">
                <a:solidFill>
                  <a:prstClr val="black"/>
                </a:solidFill>
                <a:latin typeface="Calibri"/>
              </a:rPr>
              <a:t>b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IVO ROT                   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7. </a:t>
            </a:r>
            <a:r>
              <a:rPr lang="sl-SI" sz="3000" dirty="0">
                <a:solidFill>
                  <a:prstClr val="black"/>
                </a:solidFill>
                <a:latin typeface="Calibri"/>
              </a:rPr>
              <a:t>b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2204864"/>
            <a:ext cx="2840982" cy="25910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593435" y="5949280"/>
            <a:ext cx="5389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mentorica: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Nevenka </a:t>
            </a:r>
            <a:r>
              <a:rPr lang="sl-SI" sz="3600" dirty="0" err="1">
                <a:solidFill>
                  <a:prstClr val="black"/>
                </a:solidFill>
                <a:latin typeface="Calibri"/>
              </a:rPr>
              <a:t>Baskar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9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>
                <a:solidFill>
                  <a:srgbClr val="002060"/>
                </a:solidFill>
              </a:rPr>
              <a:t>LOGIKA – </a:t>
            </a:r>
            <a:r>
              <a:rPr lang="sl-SI" sz="4800" b="1" dirty="0" smtClean="0">
                <a:solidFill>
                  <a:srgbClr val="002060"/>
                </a:solidFill>
              </a:rPr>
              <a:t>bronasto, </a:t>
            </a:r>
            <a:r>
              <a:rPr lang="sl-SI" b="1" dirty="0" smtClean="0">
                <a:solidFill>
                  <a:srgbClr val="002060"/>
                </a:solidFill>
              </a:rPr>
              <a:t>5. b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3048000" y="1363820"/>
            <a:ext cx="6092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NAJA DOMEVŠČEK            </a:t>
            </a:r>
            <a:r>
              <a:rPr lang="sl-SI" sz="3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EVITA IVANČIČ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MIHA KUNC       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LEON SMREKAR  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sl-SI" sz="3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TEA STRES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ERAZEM URŠIČ FRATINA                 </a:t>
            </a:r>
            <a:r>
              <a:rPr lang="sl-SI" sz="3200" b="1" dirty="0" smtClean="0">
                <a:solidFill>
                  <a:prstClr val="black"/>
                </a:solidFill>
                <a:latin typeface="Calibri"/>
              </a:rPr>
              <a:t>                           </a:t>
            </a:r>
            <a:r>
              <a:rPr lang="sl-SI" sz="3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sl-SI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0" y="2160396"/>
            <a:ext cx="2840982" cy="25910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773932" y="5733256"/>
            <a:ext cx="6618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l-SI" sz="3600" dirty="0">
                <a:solidFill>
                  <a:prstClr val="black"/>
                </a:solidFill>
                <a:latin typeface="Calibri"/>
              </a:rPr>
              <a:t>mentorica: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Mateja Černigoj Skočir 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TEKMOVANJE IZ ANGLEŠČINE </a:t>
            </a:r>
            <a:r>
              <a:rPr lang="sl-SI" sz="4800" b="1" dirty="0">
                <a:solidFill>
                  <a:srgbClr val="002060"/>
                </a:solidFill>
              </a:rPr>
              <a:t>– bronasto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494012" y="2103371"/>
            <a:ext cx="5530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BRINA SKOČIR    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8. </a:t>
            </a:r>
            <a:r>
              <a:rPr lang="sl-SI" sz="36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2929463"/>
            <a:ext cx="3621338" cy="187163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277988" y="5013176"/>
            <a:ext cx="6690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>
                <a:solidFill>
                  <a:prstClr val="black"/>
                </a:solidFill>
                <a:latin typeface="Calibri"/>
              </a:rPr>
              <a:t>mentorica: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Sandra Kozorog Košuta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31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BOBER </a:t>
            </a:r>
            <a:r>
              <a:rPr lang="sl-SI" sz="4800" b="1" dirty="0">
                <a:solidFill>
                  <a:srgbClr val="002060"/>
                </a:solidFill>
              </a:rPr>
              <a:t>– bronasto, </a:t>
            </a:r>
            <a:r>
              <a:rPr lang="sl-SI" b="1" dirty="0">
                <a:solidFill>
                  <a:srgbClr val="002060"/>
                </a:solidFill>
              </a:rPr>
              <a:t>5. </a:t>
            </a:r>
            <a:r>
              <a:rPr lang="sl-SI" b="1" dirty="0" smtClean="0">
                <a:solidFill>
                  <a:srgbClr val="002060"/>
                </a:solidFill>
              </a:rPr>
              <a:t>r.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424092" y="1757773"/>
            <a:ext cx="6092825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TEREZA KOKOLE    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ŽIVA SKOČIR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AMALIA CALVET KURINČIČ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529" y="2276872"/>
            <a:ext cx="3870708" cy="278044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845940" y="5440362"/>
            <a:ext cx="5368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>
                <a:solidFill>
                  <a:prstClr val="black"/>
                </a:solidFill>
                <a:latin typeface="Calibri"/>
              </a:rPr>
              <a:t>mentorica: </a:t>
            </a:r>
            <a:r>
              <a:rPr lang="sl-SI" sz="3600" dirty="0" smtClean="0">
                <a:solidFill>
                  <a:prstClr val="black"/>
                </a:solidFill>
                <a:latin typeface="Calibri"/>
              </a:rPr>
              <a:t>Klavdija Berginc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86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>
                <a:solidFill>
                  <a:srgbClr val="002060"/>
                </a:solidFill>
              </a:rPr>
              <a:t>BOBER – bronasto, </a:t>
            </a:r>
            <a:r>
              <a:rPr lang="sl-SI" b="1" dirty="0" smtClean="0">
                <a:solidFill>
                  <a:srgbClr val="002060"/>
                </a:solidFill>
              </a:rPr>
              <a:t>4. </a:t>
            </a:r>
            <a:r>
              <a:rPr lang="sl-SI" b="1" dirty="0">
                <a:solidFill>
                  <a:srgbClr val="002060"/>
                </a:solidFill>
              </a:rPr>
              <a:t>r.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277988" y="1844824"/>
            <a:ext cx="6092825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NINA JELINČIČ ZELKO    </a:t>
            </a:r>
            <a:endParaRPr lang="sl-SI" sz="36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NEJA ŠULIGOJ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sz="4800" b="1" dirty="0" smtClean="0">
                <a:solidFill>
                  <a:prstClr val="black"/>
                </a:solidFill>
                <a:latin typeface="Calibri"/>
              </a:rPr>
              <a:t>LUKA ROT</a:t>
            </a:r>
            <a:endParaRPr lang="sl-SI" sz="48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41" y="2708920"/>
            <a:ext cx="3871296" cy="27800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63" y="5491850"/>
            <a:ext cx="56880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Predloga načrta »Snežinke«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1_TF03460579" id="{065916E6-CB97-4867-B987-65F24B129455}" vid="{3BE9CF48-7A76-4ADF-8C01-8E03D9A273D1}"/>
    </a:ext>
  </a:extLst>
</a:theme>
</file>

<file path=ppt/theme/theme2.xml><?xml version="1.0" encoding="utf-8"?>
<a:theme xmlns:a="http://schemas.openxmlformats.org/drawingml/2006/main" name="Officeova 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40262f94-9f35-4ac3-9a90-690165a166b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Diapozitivi načrta »Snežinke«</Template>
  <TotalTime>95</TotalTime>
  <Words>312</Words>
  <Application>Microsoft Office PowerPoint</Application>
  <PresentationFormat>Po meri</PresentationFormat>
  <Paragraphs>79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Berlin Sans FB Demi</vt:lpstr>
      <vt:lpstr>Calibri</vt:lpstr>
      <vt:lpstr>Century Gothic</vt:lpstr>
      <vt:lpstr>Euphemia</vt:lpstr>
      <vt:lpstr>Times New Roman</vt:lpstr>
      <vt:lpstr>Predloga načrta »Snežinke«</vt:lpstr>
      <vt:lpstr>NEKATERE BARVE SO SPREDAJ</vt:lpstr>
      <vt:lpstr>            BIOLOGIJA – zlato </vt:lpstr>
      <vt:lpstr>BIOLOGIJA – srebrno</vt:lpstr>
      <vt:lpstr>BIOLOGIJA – bronasto</vt:lpstr>
      <vt:lpstr>LOGIKA – bronasto</vt:lpstr>
      <vt:lpstr>LOGIKA – bronasto, 5. b</vt:lpstr>
      <vt:lpstr>TEKMOVANJE IZ ANGLEŠČINE – bronasto</vt:lpstr>
      <vt:lpstr>BOBER – bronasto, 5. r.</vt:lpstr>
      <vt:lpstr>BOBER – bronasto, 4. r.</vt:lpstr>
      <vt:lpstr>BOBER – bronasto, 3. r.</vt:lpstr>
      <vt:lpstr>BOBER – bronasto, 2. r.</vt:lpstr>
      <vt:lpstr>EKIPNO ATLETSKO TEKMOVANJE</vt:lpstr>
      <vt:lpstr>ETWINNING – 1. mesto, 2. r.</vt:lpstr>
      <vt:lpstr>LEPE PRAZNIKE IN SREČNO NOVO LETO 2018!!!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NEKATERE BARVE SO SPREDAJ</dc:title>
  <dc:creator>Nina</dc:creator>
  <cp:lastModifiedBy>Nina</cp:lastModifiedBy>
  <cp:revision>13</cp:revision>
  <dcterms:created xsi:type="dcterms:W3CDTF">2017-12-21T22:13:33Z</dcterms:created>
  <dcterms:modified xsi:type="dcterms:W3CDTF">2017-12-27T12:06:57Z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