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3E7379-C728-4CB1-88B7-9E6BBA8D65B8}" type="datetime1">
              <a:rPr lang="sl-SI" smtClean="0"/>
              <a:t>22. 06. 2018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2076F5-77F7-477C-ABDF-AA52EBAEC2BC}" type="datetime1">
              <a:rPr lang="sl-SI" noProof="0" smtClean="0"/>
              <a:t>22. 06. 2018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05859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1681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 rtl="0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smtClean="0"/>
              <a:t>Uredite slog podnaslova matrice</a:t>
            </a:r>
            <a:endParaRPr lang="sl-SI" dirty="0"/>
          </a:p>
        </p:txBody>
      </p:sp>
      <p:sp>
        <p:nvSpPr>
          <p:cNvPr id="11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E6D39993-ABFA-4FFB-85F2-C7AE971AA1D0}" type="datetime1">
              <a:rPr lang="sl-SI" smtClean="0"/>
              <a:t>22. 06. 2018</a:t>
            </a:fld>
            <a:endParaRPr lang="sl-SI" dirty="0"/>
          </a:p>
        </p:txBody>
      </p:sp>
      <p:sp>
        <p:nvSpPr>
          <p:cNvPr id="12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13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732E7B-AE69-4AC3-8AA9-497A57E2EEF8}" type="datetime1">
              <a:rPr lang="sl-SI" smtClean="0"/>
              <a:t>22. 06. 2018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F95C79CA-0EB0-49AD-A214-57A04453E618}" type="datetime1">
              <a:rPr lang="sl-SI" smtClean="0"/>
              <a:t>22. 06. 2018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7E82A6-BBF6-4A76-80CF-18DCAEEB4DD3}" type="datetime1">
              <a:rPr lang="sl-SI" smtClean="0"/>
              <a:t>22. 06. 2018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 rtl="0"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431DE1F-08C4-4BB4-BF4B-43C314938A9E}" type="datetime1">
              <a:rPr lang="sl-SI" smtClean="0"/>
              <a:t>22. 06. 2018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B6817A-901E-4D55-93CB-BA086EF990C1}" type="datetime1">
              <a:rPr lang="sl-SI" smtClean="0"/>
              <a:t>22. 06. 2018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ADE9FF-0F12-4640-8E1F-A4FAA587AA00}" type="datetime1">
              <a:rPr lang="sl-SI" smtClean="0"/>
              <a:t>22. 06. 2018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E0C30B-BCA4-4EEF-ABAB-8B1E2F4A256D}" type="datetime1">
              <a:rPr lang="sl-SI" smtClean="0"/>
              <a:t>22. 06. 2018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3D11D7-1F8B-4CE1-A114-808DEB180283}" type="datetime1">
              <a:rPr lang="sl-SI" smtClean="0"/>
              <a:t>22. 06. 2018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značba mesta besedila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3" name="Označba mesta vsebine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A0A793-2979-4D82-80BF-654FBE759EB8}" type="datetime1">
              <a:rPr lang="sl-SI" smtClean="0"/>
              <a:t>22. 06. 2018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F6C15D-452A-4BCA-8EDE-0E473CEC0051}" type="datetime1">
              <a:rPr lang="sl-SI" smtClean="0"/>
              <a:t>22. 06. 2018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</a:p>
          <a:p>
            <a:pPr lvl="5" rtl="0"/>
            <a:r>
              <a:rPr lang="sl-SI" dirty="0" smtClean="0"/>
              <a:t>Šesta</a:t>
            </a:r>
          </a:p>
          <a:p>
            <a:pPr lvl="6" rtl="0"/>
            <a:r>
              <a:rPr lang="sl-SI" dirty="0" smtClean="0"/>
              <a:t>Sedma</a:t>
            </a:r>
          </a:p>
          <a:p>
            <a:pPr lvl="7" rtl="0"/>
            <a:r>
              <a:rPr lang="sl-SI" dirty="0" smtClean="0"/>
              <a:t>Osma</a:t>
            </a:r>
          </a:p>
          <a:p>
            <a:pPr lvl="8" rtl="0"/>
            <a:r>
              <a:rPr lang="sl-SI" dirty="0" smtClean="0"/>
              <a:t>Deveta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352DA308-C138-4778-BD54-10BA2E35D0F0}" type="datetime1">
              <a:rPr lang="sl-SI" smtClean="0"/>
              <a:t>22. 06. 2018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5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ŠPORTNA TEKMOVANJA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Podnaslov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sl-SI" sz="44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NOGOMET – starejši dečki </a:t>
            </a:r>
            <a:r>
              <a:rPr lang="sl-SI" sz="31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(8., 9. r.) </a:t>
            </a:r>
            <a:r>
              <a:rPr lang="sl-SI" sz="44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državno</a:t>
            </a:r>
            <a:endParaRPr lang="sl-SI" dirty="0"/>
          </a:p>
        </p:txBody>
      </p:sp>
      <p:sp>
        <p:nvSpPr>
          <p:cNvPr id="14" name="Označba mesta za vsebino 2"/>
          <p:cNvSpPr>
            <a:spLocks noGrp="1"/>
          </p:cNvSpPr>
          <p:nvPr>
            <p:ph idx="1"/>
          </p:nvPr>
        </p:nvSpPr>
        <p:spPr>
          <a:xfrm>
            <a:off x="1475232" y="1967731"/>
            <a:ext cx="9628632" cy="3986213"/>
          </a:xfrm>
        </p:spPr>
        <p:txBody>
          <a:bodyPr rtlCol="0">
            <a:normAutofit/>
          </a:bodyPr>
          <a:lstStyle/>
          <a:p>
            <a:pPr marL="0" lvl="0" indent="0" algn="ct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sl-SI" sz="60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3. MESTO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None/>
            </a:pP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1475232" y="3219741"/>
            <a:ext cx="2950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PATRIK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IVANČIČ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BLAŽ </a:t>
            </a: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KOREN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TIAN URŠIČ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SVIT KRAMAR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ROŠ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MATJAŽ RAKUŠČEK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KRIS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IVANČIČ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5359908" y="3219741"/>
            <a:ext cx="3034284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MATEJ KRANJC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LEON KOROŠEC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TINE ŽUBER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ROK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BERGINC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BLAŽ PLESNIČAR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1475232" y="6093219"/>
            <a:ext cx="3991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 smtClean="0">
                <a:solidFill>
                  <a:srgbClr val="000000"/>
                </a:solidFill>
                <a:latin typeface="Calibri" pitchFamily="34" charset="0"/>
              </a:rPr>
              <a:t>mentor: Matjaž </a:t>
            </a:r>
            <a:r>
              <a:rPr lang="sl-SI" sz="3200" dirty="0" err="1" smtClean="0">
                <a:solidFill>
                  <a:srgbClr val="000000"/>
                </a:solidFill>
                <a:latin typeface="Calibri" pitchFamily="34" charset="0"/>
              </a:rPr>
              <a:t>Sovdat</a:t>
            </a:r>
            <a:endParaRPr lang="sl-SI" sz="3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4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ATLETIKA – deklice in dečki – državno, finale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DUNJA HRAST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LIA DOMEVŠČEK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SVIT KRAMAR ROŠ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IVO ROT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ALJAŽ URŠIČ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None/>
            </a:pP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sl-SI" sz="3200" dirty="0" smtClean="0">
                <a:solidFill>
                  <a:srgbClr val="000000"/>
                </a:solidFill>
                <a:latin typeface="Calibri" pitchFamily="34" charset="0"/>
              </a:rPr>
              <a:t>mentorja: Vesna Uršič in Matjaž </a:t>
            </a:r>
            <a:r>
              <a:rPr lang="sl-SI" sz="3200" dirty="0" err="1">
                <a:solidFill>
                  <a:srgbClr val="000000"/>
                </a:solidFill>
                <a:latin typeface="Calibri" pitchFamily="34" charset="0"/>
              </a:rPr>
              <a:t>Sovdat</a:t>
            </a:r>
            <a:endParaRPr lang="sl-SI" sz="3200" dirty="0">
              <a:solidFill>
                <a:srgbClr val="000000"/>
              </a:solidFill>
              <a:latin typeface="Calibri" pitchFamily="34" charset="0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None/>
            </a:pP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2416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3C4743"/>
                </a:solidFill>
              </a:rPr>
              <a:t>DRUGI DOSEŽKI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23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0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mesto v kategoriji OŠ na natečaju Olimpijskega komiteja Slovenije za najboljši olimpijski plakat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80160" y="3228622"/>
            <a:ext cx="9628632" cy="2948340"/>
          </a:xfrm>
        </p:spPr>
        <p:txBody>
          <a:bodyPr/>
          <a:lstStyle/>
          <a:p>
            <a:pPr marL="0" lvl="0" indent="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4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IVANA LIŠTER</a:t>
            </a:r>
            <a:endParaRPr lang="sl-SI" sz="4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1986844" y="5227191"/>
            <a:ext cx="6976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mentorja: </a:t>
            </a:r>
            <a:r>
              <a:rPr lang="sl-SI" sz="3200" dirty="0" smtClean="0">
                <a:solidFill>
                  <a:srgbClr val="000000"/>
                </a:solidFill>
                <a:latin typeface="Calibri" pitchFamily="34" charset="0"/>
              </a:rPr>
              <a:t>Petra Škrjanc </a:t>
            </a: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in </a:t>
            </a:r>
            <a:r>
              <a:rPr lang="sl-SI" sz="3200" dirty="0" smtClean="0">
                <a:solidFill>
                  <a:srgbClr val="000000"/>
                </a:solidFill>
                <a:latin typeface="Calibri" pitchFamily="34" charset="0"/>
              </a:rPr>
              <a:t>Peter </a:t>
            </a:r>
            <a:r>
              <a:rPr lang="sl-SI" sz="3200" dirty="0" err="1" smtClean="0">
                <a:solidFill>
                  <a:srgbClr val="000000"/>
                </a:solidFill>
                <a:latin typeface="Calibri" pitchFamily="34" charset="0"/>
              </a:rPr>
              <a:t>Janušić</a:t>
            </a:r>
            <a:endParaRPr lang="sl-SI" sz="3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42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Srebrna plaketa za gledališko predstavo Sneguljčica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4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ŠOLSKA GLEDALIŠKA </a:t>
            </a:r>
            <a:r>
              <a:rPr lang="sl-SI" sz="4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SKUPINA </a:t>
            </a:r>
          </a:p>
          <a:p>
            <a:pPr marL="0" lvl="0" indent="0" algn="ct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sl-SI" sz="4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ODRSKI </a:t>
            </a:r>
            <a:r>
              <a:rPr lang="sl-SI" sz="4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NAVIHANCI</a:t>
            </a:r>
          </a:p>
          <a:p>
            <a:pPr marL="0" lvl="0" indent="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sl-SI" sz="4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2630311" y="503528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 smtClean="0">
                <a:solidFill>
                  <a:srgbClr val="000000"/>
                </a:solidFill>
                <a:latin typeface="Calibri" pitchFamily="34" charset="0"/>
              </a:rPr>
              <a:t>mentorica: Irena </a:t>
            </a:r>
            <a:r>
              <a:rPr lang="sl-SI" sz="3200" dirty="0" smtClean="0">
                <a:solidFill>
                  <a:srgbClr val="000000"/>
                </a:solidFill>
                <a:latin typeface="Calibri" pitchFamily="34" charset="0"/>
              </a:rPr>
              <a:t>Stergar</a:t>
            </a:r>
            <a:endParaRPr lang="sl-SI" sz="3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UŽIVAJTEEEE NA POČITNICAAAAAH!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79" y="438912"/>
            <a:ext cx="1913880" cy="196424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529" y="1615674"/>
            <a:ext cx="2526558" cy="252655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19" y="3990109"/>
            <a:ext cx="2368399" cy="237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2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e za izobraževanje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22_TF03462902_TF03462902" id="{46595FC9-3E7D-46AF-AC00-F284891010A8}" vid="{286DDD22-8572-4A99-9784-BBF8B0EC8A5F}"/>
    </a:ext>
  </a:extLst>
</a:theme>
</file>

<file path=ppt/theme/theme2.xml><?xml version="1.0" encoding="utf-8"?>
<a:theme xmlns:a="http://schemas.openxmlformats.org/drawingml/2006/main" name="Officeova tema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predmetov za izobraževanje, načrt z ilustracijo table (širokozaslonsko)</Template>
  <TotalTime>49</TotalTime>
  <Words>138</Words>
  <Application>Microsoft Office PowerPoint</Application>
  <PresentationFormat>Širokozaslonsko</PresentationFormat>
  <Paragraphs>35</Paragraphs>
  <Slides>7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Teme za izobraževanje 16x9</vt:lpstr>
      <vt:lpstr>ŠPORTNA TEKMOVANJA</vt:lpstr>
      <vt:lpstr>NOGOMET – starejši dečki (8., 9. r.) - državno</vt:lpstr>
      <vt:lpstr>ATLETIKA – deklice in dečki – državno, finale</vt:lpstr>
      <vt:lpstr>DRUGI DOSEŽKI</vt:lpstr>
      <vt:lpstr>1. mesto v kategoriji OŠ na natečaju Olimpijskega komiteja Slovenije za najboljši olimpijski plakat</vt:lpstr>
      <vt:lpstr>Srebrna plaketa za gledališko predstavo Sneguljčica</vt:lpstr>
      <vt:lpstr>UŽIVAJTEEEE NA POČITNICAAAAAH!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ŠPORTNA TEKMOVANJA</dc:title>
  <dc:creator>Knjižnica</dc:creator>
  <cp:lastModifiedBy>Knjižnica</cp:lastModifiedBy>
  <cp:revision>6</cp:revision>
  <dcterms:created xsi:type="dcterms:W3CDTF">2018-06-21T12:06:46Z</dcterms:created>
  <dcterms:modified xsi:type="dcterms:W3CDTF">2018-06-22T05:43:06Z</dcterms:modified>
</cp:coreProperties>
</file>