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270" r:id="rId3"/>
    <p:sldId id="260" r:id="rId4"/>
    <p:sldId id="271" r:id="rId5"/>
    <p:sldId id="272" r:id="rId6"/>
    <p:sldId id="275" r:id="rId7"/>
    <p:sldId id="276" r:id="rId8"/>
    <p:sldId id="277" r:id="rId9"/>
    <p:sldId id="273" r:id="rId10"/>
    <p:sldId id="274" r:id="rId11"/>
    <p:sldId id="278" r:id="rId12"/>
    <p:sldId id="279" r:id="rId13"/>
    <p:sldId id="281" r:id="rId14"/>
    <p:sldId id="280" r:id="rId15"/>
    <p:sldId id="293" r:id="rId16"/>
    <p:sldId id="302" r:id="rId17"/>
    <p:sldId id="294" r:id="rId18"/>
    <p:sldId id="303" r:id="rId19"/>
    <p:sldId id="282" r:id="rId20"/>
    <p:sldId id="283" r:id="rId21"/>
    <p:sldId id="284" r:id="rId22"/>
    <p:sldId id="285" r:id="rId23"/>
    <p:sldId id="286" r:id="rId24"/>
    <p:sldId id="292" r:id="rId25"/>
    <p:sldId id="295" r:id="rId26"/>
    <p:sldId id="288" r:id="rId27"/>
    <p:sldId id="289" r:id="rId28"/>
    <p:sldId id="290" r:id="rId29"/>
    <p:sldId id="291" r:id="rId30"/>
    <p:sldId id="287" r:id="rId31"/>
    <p:sldId id="296" r:id="rId32"/>
    <p:sldId id="300" r:id="rId33"/>
    <p:sldId id="297" r:id="rId34"/>
    <p:sldId id="301" r:id="rId35"/>
    <p:sldId id="298" r:id="rId36"/>
    <p:sldId id="299" r:id="rId37"/>
    <p:sldId id="304" r:id="rId38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33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3E7379-C728-4CB1-88B7-9E6BBA8D65B8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2076F5-77F7-477C-ABDF-AA52EBAEC2BC}" type="datetime1">
              <a:rPr lang="sl-SI" noProof="0" smtClean="0"/>
              <a:t>21. 06. 2018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585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168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 rtl="0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smtClean="0"/>
              <a:t>Uredite slog podnaslova matrice</a:t>
            </a:r>
            <a:endParaRPr lang="sl-SI" dirty="0"/>
          </a:p>
        </p:txBody>
      </p:sp>
      <p:sp>
        <p:nvSpPr>
          <p:cNvPr id="11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6D39993-ABFA-4FFB-85F2-C7AE971AA1D0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12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13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732E7B-AE69-4AC3-8AA9-497A57E2EEF8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F95C79CA-0EB0-49AD-A214-57A04453E618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7E82A6-BBF6-4A76-80CF-18DCAEEB4DD3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 rtl="0"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431DE1F-08C4-4BB4-BF4B-43C314938A9E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6817A-901E-4D55-93CB-BA086EF990C1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ADE9FF-0F12-4640-8E1F-A4FAA587AA00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E0C30B-BCA4-4EEF-ABAB-8B1E2F4A256D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3D11D7-1F8B-4CE1-A114-808DEB180283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vsebine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A0A793-2979-4D82-80BF-654FBE759EB8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F6C15D-452A-4BCA-8EDE-0E473CEC0051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</a:p>
          <a:p>
            <a:pPr lvl="5" rtl="0"/>
            <a:r>
              <a:rPr lang="sl-SI" dirty="0" smtClean="0"/>
              <a:t>Šesta</a:t>
            </a:r>
          </a:p>
          <a:p>
            <a:pPr lvl="6" rtl="0"/>
            <a:r>
              <a:rPr lang="sl-SI" dirty="0" smtClean="0"/>
              <a:t>Sedma</a:t>
            </a:r>
          </a:p>
          <a:p>
            <a:pPr lvl="7" rtl="0"/>
            <a:r>
              <a:rPr lang="sl-SI" dirty="0" smtClean="0"/>
              <a:t>Osma</a:t>
            </a:r>
          </a:p>
          <a:p>
            <a:pPr lvl="8" rtl="0"/>
            <a:r>
              <a:rPr lang="sl-SI" dirty="0" smtClean="0"/>
              <a:t>Deveta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52DA308-C138-4778-BD54-10BA2E35D0F0}" type="datetime1">
              <a:rPr lang="sl-SI" smtClean="0"/>
              <a:t>21. 06. 2018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75198" y="2258568"/>
            <a:ext cx="8675425" cy="2072874"/>
          </a:xfrm>
        </p:spPr>
        <p:txBody>
          <a:bodyPr rtlCol="0"/>
          <a:lstStyle/>
          <a:p>
            <a:pPr algn="ctr" rtl="0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NEKATERE BARVE SO SPREDAJ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600" dirty="0"/>
              <a:t>j</a:t>
            </a:r>
            <a:r>
              <a:rPr lang="sl-SI" sz="3600" dirty="0" smtClean="0"/>
              <a:t>unij 2018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-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652" y="3038789"/>
            <a:ext cx="2670279" cy="1530229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649367" y="1828456"/>
            <a:ext cx="6096000" cy="47828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LARA FLANDER              9.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EMA ŠULIGOJ                 9. b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TINE ŽUBER                    9. b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TILEN GABRŠČEK           9. </a:t>
            </a: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TOMAŽ BREŠKA             9. </a:t>
            </a: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NEJC ČEBOKLI                 9.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NEJA ČUŠIN                     9. a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ANGELIKA VOLARIČ       9. a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POLONA FALETIČ            8. </a:t>
            </a: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JAN LAVRENČIČ               8. </a:t>
            </a: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sl-SI" sz="2400" dirty="0">
              <a:solidFill>
                <a:srgbClr val="3C4743"/>
              </a:solidFill>
            </a:endParaRPr>
          </a:p>
          <a:p>
            <a:pPr lvl="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1776658" y="6263983"/>
            <a:ext cx="4153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2800" dirty="0">
                <a:solidFill>
                  <a:srgbClr val="000000"/>
                </a:solidFill>
                <a:latin typeface="Calibri" pitchFamily="34" charset="0"/>
              </a:rPr>
              <a:t>mentorica: Nevenka </a:t>
            </a:r>
            <a:r>
              <a:rPr lang="sl-SI" sz="2800" dirty="0" err="1">
                <a:solidFill>
                  <a:srgbClr val="000000"/>
                </a:solidFill>
                <a:latin typeface="Calibri" pitchFamily="34" charset="0"/>
              </a:rPr>
              <a:t>Baskar</a:t>
            </a:r>
            <a:endParaRPr lang="sl-SI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srebrno in     </a:t>
            </a:r>
            <a:b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bronasto,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</a:t>
            </a:r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276" y="2724845"/>
            <a:ext cx="2670279" cy="153632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502664" y="2414808"/>
            <a:ext cx="6096000" cy="12495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sl-SI" sz="3200" dirty="0" smtClean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ERAZEM URŠIČ FRATINA            </a:t>
            </a:r>
            <a:endParaRPr lang="sl-SI" sz="3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502664" y="5468333"/>
            <a:ext cx="5819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Mateja Černigoj Skočir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3782" y="466343"/>
            <a:ext cx="9745010" cy="1362113"/>
          </a:xfrm>
        </p:spPr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–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bronasto, 5. </a:t>
            </a:r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1639824" y="3091464"/>
            <a:ext cx="6096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EVITA IVANČIČ         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NUŠA BERGINC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NEJA DOMEVŠČEK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AMALIA CALVET KURINČIČ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08" y="2733923"/>
            <a:ext cx="2670279" cy="15363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639824" y="6007829"/>
            <a:ext cx="5819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Mateja Černigoj Skočir</a:t>
            </a:r>
          </a:p>
        </p:txBody>
      </p:sp>
    </p:spTree>
    <p:extLst>
      <p:ext uri="{BB962C8B-B14F-4D97-AF65-F5344CB8AC3E}">
        <p14:creationId xmlns:p14="http://schemas.microsoft.com/office/powerpoint/2010/main" val="19467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0727" y="466343"/>
            <a:ext cx="9708065" cy="1362113"/>
          </a:xfrm>
        </p:spPr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–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bronasto, 5. </a:t>
            </a:r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1385" y="2553109"/>
            <a:ext cx="2670279" cy="1542422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280160" y="2670840"/>
            <a:ext cx="609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JAKOB LAVRENČIČ       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ALJAŽ LAVRENČIČ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418164" y="5504909"/>
            <a:ext cx="4424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Sabina </a:t>
            </a:r>
            <a:r>
              <a:rPr lang="sl-SI" sz="3200" dirty="0" err="1" smtClean="0">
                <a:solidFill>
                  <a:srgbClr val="000000"/>
                </a:solidFill>
                <a:latin typeface="Calibri" pitchFamily="34" charset="0"/>
              </a:rPr>
              <a:t>Sovdat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9964" y="466343"/>
            <a:ext cx="9698828" cy="1362113"/>
          </a:xfrm>
        </p:spPr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–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bronasto, 4. </a:t>
            </a:r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076" y="2913821"/>
            <a:ext cx="2670279" cy="1542422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280160" y="2506248"/>
            <a:ext cx="6096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NINA JELINČIČ ZELKO    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TINKARA MAŠERA 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NEJA ŠULIGOJ         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MARTIN MOHORIČ    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418164" y="5852381"/>
            <a:ext cx="4427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Bojana </a:t>
            </a:r>
            <a:r>
              <a:rPr lang="sl-SI" sz="3200" dirty="0" err="1" smtClean="0">
                <a:solidFill>
                  <a:srgbClr val="000000"/>
                </a:solidFill>
                <a:latin typeface="Calibri" pitchFamily="34" charset="0"/>
              </a:rPr>
              <a:t>Baskar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272" y="466343"/>
            <a:ext cx="9875520" cy="1362113"/>
          </a:xfrm>
        </p:spPr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–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bronasto, 3. a 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64" y="3261293"/>
            <a:ext cx="2670279" cy="1542422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667238" y="5331173"/>
            <a:ext cx="4485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Suzana Volarič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493520" y="2625120"/>
            <a:ext cx="6096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KAJA KOREN    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AJDA KRAGELJ 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VID MAŠERA        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GAL RUTAR    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6696" y="466343"/>
            <a:ext cx="9912096" cy="1362113"/>
          </a:xfrm>
        </p:spPr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– bronasto,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16" y="2977829"/>
            <a:ext cx="2670279" cy="1542422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856000" y="6056856"/>
            <a:ext cx="4676508" cy="592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Damjana Nanut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856116" y="2056311"/>
            <a:ext cx="6096000" cy="42965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MOJCA ŽUBER 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LARA URŠIČ  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MIKA KENDA              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NIKOLA LUZAR 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TIAN VAVTAR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VID LAPAJNE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PETER JAZBEC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ŽIGA ŠTENKLER    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3856" y="466343"/>
            <a:ext cx="9774936" cy="1362113"/>
          </a:xfrm>
        </p:spPr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–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bronasto, 1. a 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276" y="3160709"/>
            <a:ext cx="2670279" cy="1542422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405128" y="5922669"/>
            <a:ext cx="4496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Martina Koren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402080" y="2184976"/>
            <a:ext cx="2621280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KLARA JANUŠIČ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ULA KRAVANJA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LARA PERAT       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EVELINA FALETIČ 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MIHA FRATINA     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TAJA GABRIJEL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LENI IPAVEC      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PATRIK IVANČIČ                </a:t>
            </a:r>
            <a:endParaRPr lang="sl-SI" sz="2400" dirty="0">
              <a:solidFill>
                <a:srgbClr val="3C4743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710684" y="2149893"/>
            <a:ext cx="303428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TAMARA JELIČ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MARKO KOKOLE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IZABELA KOMUNJAR       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MATIJA L. TRATNIK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0704" y="466343"/>
            <a:ext cx="9848088" cy="1362113"/>
          </a:xfrm>
        </p:spPr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– bronasto, 1.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 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836" y="3075365"/>
            <a:ext cx="2670279" cy="1548518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124712" y="5914727"/>
            <a:ext cx="4228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Irena Stergar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124712" y="2184976"/>
            <a:ext cx="3072384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JAN KANELLOPULOS   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LOVRO MANFREDA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GREGA MAŠERA          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BENO MATELIČ    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JULIJA MIKLAVIČ        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ŽANA ROJC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ELA SKOK         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710684" y="2149893"/>
            <a:ext cx="3034284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IZABELL SUSSAN 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BLAŽ VREČAR   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ANGLEŠČINE - </a:t>
            </a:r>
            <a:r>
              <a:rPr lang="sl-SI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srebrno</a:t>
            </a:r>
            <a:endParaRPr lang="sl-S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875" y="2575479"/>
            <a:ext cx="3621338" cy="187163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398875" y="2938028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LAN VOLARIČ    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TOMAŽ BREŠKA 9. a        </a:t>
            </a:r>
            <a:endParaRPr lang="sl-SI" sz="3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536879" y="5651213"/>
            <a:ext cx="4904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Tanja Sivec Rutar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SLOVENŠČINE -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srebrno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09" y="2548001"/>
            <a:ext cx="2091109" cy="2914141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466088" y="2617988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EMA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ŠULIGOJ     9. b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  </a:t>
            </a:r>
            <a:endParaRPr lang="sl-SI" sz="3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VID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URŠIČ           9. b       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466088" y="5169754"/>
            <a:ext cx="5432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Božica Špolad </a:t>
            </a:r>
            <a:r>
              <a:rPr lang="sl-SI" sz="3200" dirty="0" err="1">
                <a:solidFill>
                  <a:srgbClr val="000000"/>
                </a:solidFill>
                <a:latin typeface="Calibri" pitchFamily="34" charset="0"/>
              </a:rPr>
              <a:t>Žuber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ANGLEŠČINE -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1347216" y="1893600"/>
            <a:ext cx="6096000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TOMAŽ BREŠKA              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LAN VOLARIČ                    9. a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IRINA BALOH                     9. </a:t>
            </a: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LARA FLANDER                  9. </a:t>
            </a: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MITJA LEBAN                     9.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LUKA URŠIČ                        9. </a:t>
            </a: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NEJA ČUŠIN                        9. </a:t>
            </a: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NINA MEDVED                  9. </a:t>
            </a: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MAŠA BIZJAK                     9. </a:t>
            </a:r>
            <a:r>
              <a:rPr lang="sl-SI" sz="2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lang="sl-SI" sz="2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endParaRPr lang="sl-SI" sz="2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899" y="2993054"/>
            <a:ext cx="3627434" cy="187773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280160" y="6126701"/>
            <a:ext cx="4904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Tanja Sivec Rutar</a:t>
            </a:r>
          </a:p>
        </p:txBody>
      </p:sp>
    </p:spTree>
    <p:extLst>
      <p:ext uri="{BB962C8B-B14F-4D97-AF65-F5344CB8AC3E}">
        <p14:creationId xmlns:p14="http://schemas.microsoft.com/office/powerpoint/2010/main" val="2387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ZGODOVINE - bronasto </a:t>
            </a:r>
            <a:endParaRPr lang="sl-S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280160" y="2643408"/>
            <a:ext cx="6096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EMA ŠULIGOJ             9. b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ANGELIKA VOLARIČ   9.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NEŽA KURINČIČ          8. a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771" y="2365125"/>
            <a:ext cx="2334970" cy="282269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521694" y="5623781"/>
            <a:ext cx="3845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mentor: Simon Skočir </a:t>
            </a:r>
          </a:p>
        </p:txBody>
      </p:sp>
    </p:spTree>
    <p:extLst>
      <p:ext uri="{BB962C8B-B14F-4D97-AF65-F5344CB8AC3E}">
        <p14:creationId xmlns:p14="http://schemas.microsoft.com/office/powerpoint/2010/main" val="14636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GEOGRAFIJE - </a:t>
            </a:r>
            <a:r>
              <a:rPr lang="sl-SI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srebrno </a:t>
            </a:r>
            <a:endParaRPr lang="sl-S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03" y="2551075"/>
            <a:ext cx="2322777" cy="2322777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391765" y="3197275"/>
            <a:ext cx="4713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TINE ŽUBER    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        </a:t>
            </a:r>
            <a:endParaRPr lang="sl-SI" sz="3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495846" y="5212425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sl-SI" sz="3200" kern="0" dirty="0" smtClean="0">
                <a:solidFill>
                  <a:prstClr val="black"/>
                </a:solidFill>
              </a:rPr>
              <a:t>mentorica: Tea Podobnik </a:t>
            </a:r>
            <a:endParaRPr lang="sl-SI" sz="32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GEOGRAFIJE -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547" y="2548027"/>
            <a:ext cx="2322777" cy="232887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493520" y="5660357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sl-SI" sz="3200" kern="0" dirty="0">
                <a:solidFill>
                  <a:prstClr val="black"/>
                </a:solidFill>
              </a:rPr>
              <a:t>mentorica: Tea Podobnik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493520" y="2673698"/>
            <a:ext cx="6096000" cy="29484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VID URŠIČ                  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TINE ŽUBER                9.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LEON KOROŠEC         8.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IZA KRAVANJA           8.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JAN LAVRENČIČ         8.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24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KEMIJE - </a:t>
            </a:r>
            <a:r>
              <a:rPr lang="sl-SI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srebrno </a:t>
            </a:r>
            <a:endParaRPr lang="sl-S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707" y="2578500"/>
            <a:ext cx="3060457" cy="248738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630680" y="2578500"/>
            <a:ext cx="6096000" cy="19759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ANGELIKA VOLARIČ   9.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BRINA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SKOČIR          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8.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MATJAŽ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RAKUŠČEK 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8. a</a:t>
            </a:r>
            <a:endParaRPr lang="sl-SI" sz="3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740045" y="5477374"/>
            <a:ext cx="4897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mentorica: Barbara Smrekar</a:t>
            </a:r>
          </a:p>
        </p:txBody>
      </p:sp>
    </p:spTree>
    <p:extLst>
      <p:ext uri="{BB962C8B-B14F-4D97-AF65-F5344CB8AC3E}">
        <p14:creationId xmlns:p14="http://schemas.microsoft.com/office/powerpoint/2010/main" val="23302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KEMIJE - </a:t>
            </a:r>
            <a:r>
              <a:rPr lang="sl-SI" sz="44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067" y="2916828"/>
            <a:ext cx="3066554" cy="248738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534988" y="6187993"/>
            <a:ext cx="4897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sl-SI" sz="3200" kern="0" dirty="0">
                <a:solidFill>
                  <a:prstClr val="black"/>
                </a:solidFill>
              </a:rPr>
              <a:t>mentorica: Barbara Smrekar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411224" y="2687863"/>
            <a:ext cx="6096000" cy="33055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ANGELIKA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VOLARIČ  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TOMAŽ BREŠKA          9.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BRINA SKOČIR             8.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MATJAŽ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RAKUŠČEK   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8.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BLAŽ KOREN                8. a</a:t>
            </a:r>
          </a:p>
        </p:txBody>
      </p:sp>
    </p:spTree>
    <p:extLst>
      <p:ext uri="{BB962C8B-B14F-4D97-AF65-F5344CB8AC3E}">
        <p14:creationId xmlns:p14="http://schemas.microsoft.com/office/powerpoint/2010/main" val="23709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FIZIKE - </a:t>
            </a:r>
            <a:r>
              <a:rPr lang="sl-SI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srebrno </a:t>
            </a:r>
            <a:endParaRPr lang="sl-S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72" y="2721760"/>
            <a:ext cx="2219136" cy="2383743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478525" y="2804083"/>
            <a:ext cx="5920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ANGELIKA VOLARIČ 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endParaRPr lang="sl-SI" sz="3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575625" y="5541485"/>
            <a:ext cx="5456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Martina Zorč Melinc</a:t>
            </a:r>
          </a:p>
        </p:txBody>
      </p:sp>
    </p:spTree>
    <p:extLst>
      <p:ext uri="{BB962C8B-B14F-4D97-AF65-F5344CB8AC3E}">
        <p14:creationId xmlns:p14="http://schemas.microsoft.com/office/powerpoint/2010/main" val="27537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FIZIKE - </a:t>
            </a:r>
            <a:r>
              <a:rPr lang="sl-SI" sz="44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952" y="2892448"/>
            <a:ext cx="2219136" cy="2389839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828800" y="5733288"/>
            <a:ext cx="5477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Martina Zorč Melinc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828800" y="2924719"/>
            <a:ext cx="6096000" cy="26899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EMA ŠULIGOJ             9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ANGELIKA VOLARIČ   9. a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TINE ŽUBER                 9.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MANCA STRES            8.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sl-SI" dirty="0">
              <a:solidFill>
                <a:srgbClr val="3C47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ASTRONOMIJE - </a:t>
            </a:r>
            <a:r>
              <a:rPr lang="sl-SI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</a:t>
            </a:r>
            <a:endParaRPr lang="sl-S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808" y="2785752"/>
            <a:ext cx="2206943" cy="2767824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280160" y="2129891"/>
            <a:ext cx="6096000" cy="41426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TINE ŽUBER                      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META ŠTIH                        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EMA ŠULIGOJ                   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b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MAŠA BIZJAK                    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TILEN GABRŠČEK              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a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JURE KOREN                      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LARA FLANDER                 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ANGELIKA VOLARIČ         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a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ASTRONOMIJE - bronasto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1191768" y="2445800"/>
            <a:ext cx="6096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ZALA PLESNIČAR               8.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DUNJA HRAST                   8.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JAN LAVRENČIČ                 8.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MATJAŽ RAKUŠČEK           8.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NINSEI PERAT                    7. b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mentorica</a:t>
            </a: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: Martina Zorč Melinc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40" y="2895480"/>
            <a:ext cx="2206943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SLOVENŠČINE - </a:t>
            </a:r>
            <a:r>
              <a:rPr lang="sl-SI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</a:t>
            </a:r>
            <a:endParaRPr lang="sl-S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Označba mesta za vsebin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META ŠTIH            9. b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EMA ŠULIGOJ       9. b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VID URŠIČ              9. b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NEŽA KURINČIČ    8. a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ALJAŽ MAŠERA     8. a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MANCA STRES      8.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rtl="0">
              <a:buNone/>
            </a:pPr>
            <a:endParaRPr lang="sl-SI" dirty="0"/>
          </a:p>
          <a:p>
            <a:pPr rtl="0"/>
            <a:endParaRPr lang="sl-SI" dirty="0" smtClean="0"/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Božica Špolad </a:t>
            </a:r>
            <a:r>
              <a:rPr lang="sl-SI" sz="3200" dirty="0" err="1">
                <a:solidFill>
                  <a:srgbClr val="000000"/>
                </a:solidFill>
                <a:latin typeface="Calibri" pitchFamily="34" charset="0"/>
              </a:rPr>
              <a:t>Žuber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  <a:p>
            <a:pPr rtl="0"/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717" y="2190749"/>
            <a:ext cx="2091109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VESELA </a:t>
            </a:r>
            <a:r>
              <a:rPr lang="sl-SI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ŠOLA </a:t>
            </a:r>
            <a:r>
              <a:rPr lang="sl-SI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srebrno in bronasto</a:t>
            </a:r>
            <a:endParaRPr lang="sl-S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163" y="2529749"/>
            <a:ext cx="3054361" cy="2091109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877568" y="3170331"/>
            <a:ext cx="609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MAJ ŠTURM LEBAN         7. a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KLARA URŠIČ                    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. b 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1942420" y="5486621"/>
            <a:ext cx="5819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Mateja Černigoj Skočir</a:t>
            </a:r>
          </a:p>
        </p:txBody>
      </p:sp>
    </p:spTree>
    <p:extLst>
      <p:ext uri="{BB962C8B-B14F-4D97-AF65-F5344CB8AC3E}">
        <p14:creationId xmlns:p14="http://schemas.microsoft.com/office/powerpoint/2010/main" val="3825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KRESNIČKA – bronasto, 5. r</a:t>
            </a:r>
            <a:endParaRPr lang="sl-S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984" y="2773616"/>
            <a:ext cx="3133616" cy="147536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451391" y="5733509"/>
            <a:ext cx="4424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Sabina </a:t>
            </a:r>
            <a:r>
              <a:rPr lang="sl-SI" sz="3200" dirty="0" err="1">
                <a:solidFill>
                  <a:srgbClr val="000000"/>
                </a:solidFill>
                <a:latin typeface="Calibri" pitchFamily="34" charset="0"/>
              </a:rPr>
              <a:t>Sovdat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280160" y="2700189"/>
            <a:ext cx="60960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ANŽE LAVRENČIČ      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MELISA ZABREŠČAK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VID LAVRENČIČ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JAKOB LAVRENČIČ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AMALIA CALVET KURINČIČ   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4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KRESNIČKA – bronasto, </a:t>
            </a:r>
            <a:r>
              <a:rPr lang="sl-SI" sz="44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</a:t>
            </a:r>
            <a:r>
              <a:rPr lang="sl-SI" sz="44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624" y="2846768"/>
            <a:ext cx="3133616" cy="147536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280160" y="5760941"/>
            <a:ext cx="4424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Sabina </a:t>
            </a:r>
            <a:r>
              <a:rPr lang="sl-SI" sz="3200" dirty="0" err="1">
                <a:solidFill>
                  <a:srgbClr val="000000"/>
                </a:solidFill>
                <a:latin typeface="Calibri" pitchFamily="34" charset="0"/>
              </a:rPr>
              <a:t>Sovdat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280160" y="2691045"/>
            <a:ext cx="6096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LUKAS MATELIČ      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ANEJ RASPET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ŽAN SKOČIR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4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KRESNIČKA </a:t>
            </a:r>
            <a:r>
              <a:rPr lang="sl-SI" sz="44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bronasto, 3. </a:t>
            </a:r>
            <a:r>
              <a:rPr lang="sl-SI" sz="44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08" y="3020504"/>
            <a:ext cx="3133616" cy="147536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466088" y="5751797"/>
            <a:ext cx="4485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Suzana Volarič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466088" y="2681901"/>
            <a:ext cx="60960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AJDA KRAGELJ       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KARIN MIKLAVIČ 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VID MAŠERA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LUKA PERAT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MATIJA TERLIKAR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4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KRESNIČKA – bronasto, </a:t>
            </a:r>
            <a:r>
              <a:rPr lang="sl-SI" sz="44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a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008" y="2834576"/>
            <a:ext cx="3139712" cy="1481456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527500" y="6199853"/>
            <a:ext cx="4700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Damjana Nanut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402080" y="2184976"/>
            <a:ext cx="2703576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NEJA GORENJŠČEK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MIKA KENDA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VID LAPAJNE       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MAJA SVETIČIČ 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MOJCA ŽUBER    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PETER JAZBEC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MIHA RAZPET      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ZALA KRAGELJ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GAJA RUTAR                </a:t>
            </a:r>
            <a:endParaRPr lang="sl-SI" sz="2400" dirty="0">
              <a:solidFill>
                <a:srgbClr val="3C4743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710684" y="2149893"/>
            <a:ext cx="3034284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NIKOLA LUZAR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ENEJ DOMEVŠČEK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ŽIGA ŠTENKLER       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NACE VOLARIČ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TIAN VAVTAR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MARTIN LAVRENČIČ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TAJA KUTIN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NIKA MEDVEŠ              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4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KRESNIČKA </a:t>
            </a:r>
            <a:r>
              <a:rPr lang="sl-SI" sz="44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bronasto, 1. </a:t>
            </a:r>
            <a:r>
              <a:rPr lang="sl-SI" sz="44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664" y="2889440"/>
            <a:ext cx="3139712" cy="1481456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280160" y="5971253"/>
            <a:ext cx="4496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Martina Koren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608953" y="1828456"/>
            <a:ext cx="60960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EVELINA FALETIČ      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KLARA JANUŠIĆ   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BRINA FON        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LENI IPAVEC       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MARKO KOKOLE          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LARA LAVRENČIČ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MATIJA L. TRATNIK      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SOFIJA LIKAR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LARA PERAT               </a:t>
            </a:r>
            <a:endParaRPr lang="sl-SI" sz="2400" dirty="0">
              <a:solidFill>
                <a:srgbClr val="3C47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4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KRESNIČKA – bronasto, 1. b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375" y="2935160"/>
            <a:ext cx="3145809" cy="1481456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781084" y="5934677"/>
            <a:ext cx="4228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Irena Stergar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630680" y="286478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PATRICIJA SMREKAR      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JULIJA MIKLAVIČ         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LOVRO MANFREDA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BENO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MATELIČ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PATRIK ZABREŠČAK       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9600" dirty="0" smtClean="0"/>
              <a:t>ČESTITKE !</a:t>
            </a:r>
            <a:endParaRPr lang="sl-SI" sz="9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79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SLOVENŠČINE -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085" y="2502281"/>
            <a:ext cx="2091109" cy="2914141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347216" y="2305080"/>
            <a:ext cx="609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SARA BRIC            7.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ELENA VOLARIČ   7. a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347216" y="5124034"/>
            <a:ext cx="5062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Marinka Velikonja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394050" y="3471704"/>
            <a:ext cx="3898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NENA KALANJ      6.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19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SLOVENŠČINE -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773" y="2371217"/>
            <a:ext cx="2097206" cy="2920237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280160" y="2286792"/>
            <a:ext cx="6096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ASKHAT ZHULTAIEV     5.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LEON SMREKAR           5. b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VITA KANALEC              4. </a:t>
            </a: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  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2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2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NINA JELINČIČ ZELKO  4. a</a:t>
            </a:r>
            <a:endParaRPr lang="sl-SI" sz="32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280160" y="5291454"/>
            <a:ext cx="4427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Bojana </a:t>
            </a:r>
            <a:r>
              <a:rPr lang="sl-SI" sz="3200" dirty="0" err="1" smtClean="0">
                <a:solidFill>
                  <a:srgbClr val="000000"/>
                </a:solidFill>
                <a:latin typeface="Calibri" pitchFamily="34" charset="0"/>
              </a:rPr>
              <a:t>Baskar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-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srebrno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820" y="2755325"/>
            <a:ext cx="2670279" cy="1530229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676400" y="5658120"/>
            <a:ext cx="5456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Martina Zorč Melinc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676400" y="2755325"/>
            <a:ext cx="6096000" cy="19759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NINSEI PERAT      7.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JURE RAKUŠČEK  6.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ŽIGA URŠIČ          6. a</a:t>
            </a:r>
            <a:endParaRPr lang="sl-SI" sz="3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- </a:t>
            </a:r>
            <a:r>
              <a:rPr lang="sl-SI" sz="4000" dirty="0" smtClean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bronasto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548" y="3175949"/>
            <a:ext cx="2670279" cy="1530229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575816" y="2003328"/>
            <a:ext cx="6096000" cy="55584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BRINA SKOČIR             8. </a:t>
            </a: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MANCA STRES             8. a</a:t>
            </a:r>
            <a:endParaRPr lang="sl-SI" sz="24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AJDA URŠIČ                  8. </a:t>
            </a: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       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ALJAŽ MAŠERA            8.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HANA KANALEC           7.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MAJ ŠTURM LEBAN    7.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NINSEI PERAT               7. b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JURE RAKUŠČEK           6. 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4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ŽIGA URŠIČ                    6. </a:t>
            </a:r>
            <a:r>
              <a:rPr lang="sl-SI" sz="24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endParaRPr lang="sl-SI" sz="2400" dirty="0" smtClean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2800" dirty="0" smtClean="0">
                <a:solidFill>
                  <a:srgbClr val="000000"/>
                </a:solidFill>
                <a:latin typeface="Calibri" pitchFamily="34" charset="0"/>
              </a:rPr>
              <a:t>mentorica</a:t>
            </a:r>
            <a:r>
              <a:rPr lang="sl-SI" sz="2800" dirty="0">
                <a:solidFill>
                  <a:srgbClr val="000000"/>
                </a:solidFill>
                <a:latin typeface="Calibri" pitchFamily="34" charset="0"/>
              </a:rPr>
              <a:t>: Martina Zorč Melinc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sl-SI" sz="2800" dirty="0">
              <a:solidFill>
                <a:srgbClr val="3C4743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9788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rgbClr val="DDC23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- bronasto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140" y="2590733"/>
            <a:ext cx="2670279" cy="1530229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456944" y="2469089"/>
            <a:ext cx="60960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SARA BRIC                    7.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FILIP KOREN                 7. b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IVO ROT                        7. b        </a:t>
            </a:r>
            <a:endParaRPr lang="sl-SI" sz="28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ANA MLEKUŽ               6.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28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JAN KRAVANJA             6. </a:t>
            </a:r>
            <a:r>
              <a:rPr lang="sl-SI" sz="28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456944" y="5770085"/>
            <a:ext cx="5456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Martina Zorč Melinc</a:t>
            </a:r>
          </a:p>
        </p:txBody>
      </p:sp>
    </p:spTree>
    <p:extLst>
      <p:ext uri="{BB962C8B-B14F-4D97-AF65-F5344CB8AC3E}">
        <p14:creationId xmlns:p14="http://schemas.microsoft.com/office/powerpoint/2010/main" val="16386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TEKMOVANJE IZ MATEMATIKE - </a:t>
            </a:r>
            <a:r>
              <a:rPr lang="sl-SI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srebrno</a:t>
            </a:r>
            <a:endParaRPr lang="sl-SI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609" y="2630358"/>
            <a:ext cx="2664183" cy="1524132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1886712" y="2553980"/>
            <a:ext cx="6096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EMA ŠULIGOJ     9.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        </a:t>
            </a:r>
            <a:endParaRPr lang="sl-SI" sz="3600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l-SI" sz="3600" dirty="0" smtClean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TINE ŽUBER        </a:t>
            </a:r>
            <a:r>
              <a:rPr lang="sl-SI" sz="3600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9. b       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989573" y="5038565"/>
            <a:ext cx="4723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l-SI" sz="3200" dirty="0">
                <a:solidFill>
                  <a:srgbClr val="000000"/>
                </a:solidFill>
                <a:latin typeface="Calibri" pitchFamily="34" charset="0"/>
              </a:rPr>
              <a:t>mentorica: </a:t>
            </a:r>
            <a:r>
              <a:rPr lang="sl-SI" sz="3200" dirty="0" smtClean="0">
                <a:solidFill>
                  <a:srgbClr val="000000"/>
                </a:solidFill>
                <a:latin typeface="Calibri" pitchFamily="34" charset="0"/>
              </a:rPr>
              <a:t>Nevenka </a:t>
            </a:r>
            <a:r>
              <a:rPr lang="sl-SI" sz="3200" dirty="0" err="1">
                <a:solidFill>
                  <a:srgbClr val="000000"/>
                </a:solidFill>
                <a:latin typeface="Calibri" pitchFamily="34" charset="0"/>
              </a:rPr>
              <a:t>Baskar</a:t>
            </a:r>
            <a:endParaRPr lang="sl-SI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e za izobraževanje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2_TF03462902_TF03462902" id="{46595FC9-3E7D-46AF-AC00-F284891010A8}" vid="{286DDD22-8572-4A99-9784-BBF8B0EC8A5F}"/>
    </a:ext>
  </a:extLst>
</a:theme>
</file>

<file path=ppt/theme/theme2.xml><?xml version="1.0" encoding="utf-8"?>
<a:theme xmlns:a="http://schemas.openxmlformats.org/drawingml/2006/main" name="Officeova te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predmetov za izobraževanje, načrt z ilustracijo table (širokozaslonsko)</Template>
  <TotalTime>489</TotalTime>
  <Words>1201</Words>
  <Application>Microsoft Office PowerPoint</Application>
  <PresentationFormat>Širokozaslonsko</PresentationFormat>
  <Paragraphs>258</Paragraphs>
  <Slides>37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Teme za izobraževanje 16x9</vt:lpstr>
      <vt:lpstr>NEKATERE BARVE SO SPREDAJ</vt:lpstr>
      <vt:lpstr>TEKMOVANJE IZ SLOVENŠČINE - srebrno</vt:lpstr>
      <vt:lpstr>TEKMOVANJE IZ SLOVENŠČINE - bronasto</vt:lpstr>
      <vt:lpstr>TEKMOVANJE IZ SLOVENŠČINE - bronasto</vt:lpstr>
      <vt:lpstr>TEKMOVANJE IZ SLOVENŠČINE - bronasto</vt:lpstr>
      <vt:lpstr>TEKMOVANJE IZ MATEMATIKE - srebrno</vt:lpstr>
      <vt:lpstr>TEKMOVANJE IZ MATEMATIKE - bronasto</vt:lpstr>
      <vt:lpstr>TEKMOVANJE IZ MATEMATIKE - bronasto</vt:lpstr>
      <vt:lpstr>TEKMOVANJE IZ MATEMATIKE - srebrno</vt:lpstr>
      <vt:lpstr>TEKMOVANJE IZ MATEMATIKE - bronasto</vt:lpstr>
      <vt:lpstr>TEKMOVANJE IZ MATEMATIKE – srebrno in                                                             bronasto, 5. b              </vt:lpstr>
      <vt:lpstr>TEKMOVANJE IZ MATEMATIKE – bronasto, 5. b </vt:lpstr>
      <vt:lpstr>TEKMOVANJE IZ MATEMATIKE – bronasto, 5. a </vt:lpstr>
      <vt:lpstr>TEKMOVANJE IZ MATEMATIKE – bronasto, 4. a </vt:lpstr>
      <vt:lpstr>TEKMOVANJE IZ MATEMATIKE – bronasto, 3. a </vt:lpstr>
      <vt:lpstr>TEKMOVANJE IZ MATEMATIKE – bronasto, 2. a </vt:lpstr>
      <vt:lpstr>TEKMOVANJE IZ MATEMATIKE – bronasto, 1. a </vt:lpstr>
      <vt:lpstr>TEKMOVANJE IZ MATEMATIKE – bronasto, 1. b </vt:lpstr>
      <vt:lpstr>TEKMOVANJE IZ ANGLEŠČINE - srebrno</vt:lpstr>
      <vt:lpstr>TEKMOVANJE IZ ANGLEŠČINE - bronasto</vt:lpstr>
      <vt:lpstr>TEKMOVANJE IZ ZGODOVINE - bronasto </vt:lpstr>
      <vt:lpstr>TEKMOVANJE IZ GEOGRAFIJE - srebrno </vt:lpstr>
      <vt:lpstr>TEKMOVANJE IZ GEOGRAFIJE - bronasto</vt:lpstr>
      <vt:lpstr>TEKMOVANJE IZ KEMIJE - srebrno </vt:lpstr>
      <vt:lpstr>TEKMOVANJE IZ KEMIJE - bronasto</vt:lpstr>
      <vt:lpstr>TEKMOVANJE IZ FIZIKE - srebrno </vt:lpstr>
      <vt:lpstr>TEKMOVANJE IZ FIZIKE - bronasto</vt:lpstr>
      <vt:lpstr>TEKMOVANJE IZ ASTRONOMIJE - bronasto</vt:lpstr>
      <vt:lpstr>TEKMOVANJE IZ ASTRONOMIJE - bronasto</vt:lpstr>
      <vt:lpstr>VESELA ŠOLA – srebrno in bronasto</vt:lpstr>
      <vt:lpstr>KRESNIČKA – bronasto, 5. r</vt:lpstr>
      <vt:lpstr>KRESNIČKA – bronasto, 4. r</vt:lpstr>
      <vt:lpstr>KRESNIČKA – bronasto, 3. r</vt:lpstr>
      <vt:lpstr>KRESNIČKA – bronasto, 2. a</vt:lpstr>
      <vt:lpstr>KRESNIČKA – bronasto, 1. a</vt:lpstr>
      <vt:lpstr>KRESNIČKA – bronasto, 1. b</vt:lpstr>
      <vt:lpstr>ČESTITKE 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NEKATERE BARVE SO SPREDAJ</dc:title>
  <dc:creator>Knjižnica</dc:creator>
  <cp:lastModifiedBy>Knjižnica</cp:lastModifiedBy>
  <cp:revision>29</cp:revision>
  <dcterms:created xsi:type="dcterms:W3CDTF">2018-06-20T08:11:53Z</dcterms:created>
  <dcterms:modified xsi:type="dcterms:W3CDTF">2018-06-21T12:03:08Z</dcterms:modified>
</cp:coreProperties>
</file>