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B0D2-7508-4E85-B4DB-9A25027B6BF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AEE3-6B5E-4ED6-8800-DABBC77A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29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B0D2-7508-4E85-B4DB-9A25027B6BF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AEE3-6B5E-4ED6-8800-DABBC77A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57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B0D2-7508-4E85-B4DB-9A25027B6BF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AEE3-6B5E-4ED6-8800-DABBC77A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81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B0D2-7508-4E85-B4DB-9A25027B6BF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AEE3-6B5E-4ED6-8800-DABBC77A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1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B0D2-7508-4E85-B4DB-9A25027B6BF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AEE3-6B5E-4ED6-8800-DABBC77A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13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B0D2-7508-4E85-B4DB-9A25027B6BF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AEE3-6B5E-4ED6-8800-DABBC77A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53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B0D2-7508-4E85-B4DB-9A25027B6BF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AEE3-6B5E-4ED6-8800-DABBC77A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23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B0D2-7508-4E85-B4DB-9A25027B6BF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AEE3-6B5E-4ED6-8800-DABBC77A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40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B0D2-7508-4E85-B4DB-9A25027B6BF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AEE3-6B5E-4ED6-8800-DABBC77A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52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B0D2-7508-4E85-B4DB-9A25027B6BF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AEE3-6B5E-4ED6-8800-DABBC77A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28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B0D2-7508-4E85-B4DB-9A25027B6BF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AEE3-6B5E-4ED6-8800-DABBC77A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66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4B0D2-7508-4E85-B4DB-9A25027B6BF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0AEE3-6B5E-4ED6-8800-DABBC77A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8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3600" b="1" dirty="0">
                <a:solidFill>
                  <a:srgbClr val="FF3399"/>
                </a:solidFill>
                <a:latin typeface="Comic Sans MS" panose="030F0702030302020204" pitchFamily="66" charset="0"/>
              </a:rPr>
              <a:t>POMLADNI   </a:t>
            </a:r>
            <a:r>
              <a:rPr lang="sl-SI" sz="3600" b="1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CVET</a:t>
            </a:r>
            <a:br>
              <a:rPr lang="sl-SI" sz="3600" b="1" dirty="0" smtClean="0">
                <a:solidFill>
                  <a:srgbClr val="FF3399"/>
                </a:solidFill>
                <a:latin typeface="Comic Sans MS" panose="030F0702030302020204" pitchFamily="66" charset="0"/>
              </a:rPr>
            </a:br>
            <a:r>
              <a:rPr lang="en-US" sz="3600" dirty="0">
                <a:latin typeface="Comic Sans MS" panose="030F0702030302020204" pitchFamily="66" charset="0"/>
              </a:rPr>
              <a:t/>
            </a:r>
            <a:br>
              <a:rPr lang="en-US" sz="3600" dirty="0">
                <a:latin typeface="Comic Sans MS" panose="030F0702030302020204" pitchFamily="66" charset="0"/>
              </a:rPr>
            </a:br>
            <a:r>
              <a:rPr lang="sl-SI" sz="3600" dirty="0">
                <a:latin typeface="Comic Sans MS" panose="030F0702030302020204" pitchFamily="66" charset="0"/>
              </a:rPr>
              <a:t>KOLAŽ LEPLJENKA IZ REKLAMNIH LETAKOV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94636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653768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7644" y="361843"/>
            <a:ext cx="4343400" cy="948906"/>
          </a:xfrm>
        </p:spPr>
        <p:txBody>
          <a:bodyPr>
            <a:normAutofit/>
          </a:bodyPr>
          <a:lstStyle/>
          <a:p>
            <a:r>
              <a:rPr lang="sl-SI" b="1" dirty="0"/>
              <a:t>NAVODILO ZA IZDELAVO:</a:t>
            </a:r>
            <a:endParaRPr lang="en-US" dirty="0"/>
          </a:p>
        </p:txBody>
      </p:sp>
      <p:pic>
        <p:nvPicPr>
          <p:cNvPr id="8" name="Označba mesta slike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5753819" y="1509299"/>
            <a:ext cx="5920746" cy="4675075"/>
          </a:xfrm>
        </p:spPr>
      </p:pic>
      <p:sp>
        <p:nvSpPr>
          <p:cNvPr id="7" name="Pravokotnik 6"/>
          <p:cNvSpPr/>
          <p:nvPr/>
        </p:nvSpPr>
        <p:spPr>
          <a:xfrm>
            <a:off x="158151" y="1828334"/>
            <a:ext cx="5595668" cy="4446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sl-SI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PRIPRAVI PROSTOR IN PRIPOMOČKE</a:t>
            </a:r>
            <a:r>
              <a:rPr lang="sl-S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BEL LIST PAPIRJA, BARVNE REKLAMNE LETAKE, LEPILO, TEMPERA BARVE (ALI KATEREKOLI </a:t>
            </a:r>
            <a:r>
              <a:rPr lang="sl-SI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-DRUGE VODENE, </a:t>
            </a:r>
            <a:r>
              <a:rPr lang="sl-S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VOŠČENKE …) ZA OZADJE, ČOPIČ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sl-S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 BEL LIST </a:t>
            </a:r>
            <a:r>
              <a:rPr lang="sl-SI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NARIŠI SKICO </a:t>
            </a:r>
            <a:r>
              <a:rPr lang="sl-S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VELIKEGA CVETA KAKRŠNEKOLI OBLIKE. NAJ ZAPOLNI CELOTNO PLOSKEV. BODI USTVARJALEN!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sl-S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sl-S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 LETAKIH POIŠČI RAZLIČNE BARVNE PLOSKVE IN JIH </a:t>
            </a:r>
            <a:r>
              <a:rPr lang="sl-SI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NATRGAJ NA DROBNE KOŠČKE.</a:t>
            </a:r>
            <a:r>
              <a:rPr lang="sl-S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NAJ TE NAPISI NE MOTIJO!</a:t>
            </a:r>
            <a:r>
              <a:rPr lang="sl-SI" sz="40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83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sl-SI" sz="2800" dirty="0" smtClean="0">
                <a:latin typeface="Comic Sans MS" panose="030F0702030302020204" pitchFamily="66" charset="0"/>
              </a:rPr>
              <a:t/>
            </a:r>
            <a:br>
              <a:rPr lang="sl-SI" sz="2800" dirty="0" smtClean="0">
                <a:latin typeface="Comic Sans MS" panose="030F0702030302020204" pitchFamily="66" charset="0"/>
              </a:rPr>
            </a:br>
            <a:r>
              <a:rPr lang="sl-SI" sz="2800" dirty="0" smtClean="0">
                <a:latin typeface="Comic Sans MS" panose="030F0702030302020204" pitchFamily="66" charset="0"/>
              </a:rPr>
              <a:t>DEL </a:t>
            </a:r>
            <a:r>
              <a:rPr lang="sl-SI" sz="2800" dirty="0">
                <a:latin typeface="Comic Sans MS" panose="030F0702030302020204" pitchFamily="66" charset="0"/>
              </a:rPr>
              <a:t>CVETA PREMAŽI Z LEPILOM, NANJ PA LEPI BARVNE KOŠČKE PAPIRJA, TAKO DA PREKRIJEŠ POVRŠINO.</a:t>
            </a:r>
            <a:r>
              <a:rPr lang="en-US" sz="2800" dirty="0">
                <a:latin typeface="Comic Sans MS" panose="030F0702030302020204" pitchFamily="66" charset="0"/>
              </a:rPr>
              <a:t/>
            </a:r>
            <a:br>
              <a:rPr lang="en-US" sz="2800" dirty="0">
                <a:latin typeface="Comic Sans MS" panose="030F0702030302020204" pitchFamily="66" charset="0"/>
              </a:rPr>
            </a:b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16" name="Označba mesta vsebine 1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17" name="Označba mesta vsebine 1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02735" y="1116290"/>
            <a:ext cx="4255998" cy="5674665"/>
          </a:xfrm>
        </p:spPr>
      </p:pic>
    </p:spTree>
    <p:extLst>
      <p:ext uri="{BB962C8B-B14F-4D97-AF65-F5344CB8AC3E}">
        <p14:creationId xmlns:p14="http://schemas.microsoft.com/office/powerpoint/2010/main" val="1324259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5321211" y="995363"/>
            <a:ext cx="6172200" cy="4873625"/>
          </a:xfr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552092" y="995363"/>
            <a:ext cx="4373592" cy="4873625"/>
          </a:xfrm>
        </p:spPr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l-SI" sz="2400" dirty="0">
                <a:latin typeface="Comic Sans MS" panose="030F0702030302020204" pitchFamily="66" charset="0"/>
              </a:rPr>
              <a:t>KO JE CVET POLEPLJEN POBARVAJ ŠE </a:t>
            </a:r>
            <a:r>
              <a:rPr lang="sl-SI" sz="2400" b="1" dirty="0">
                <a:latin typeface="Comic Sans MS" panose="030F0702030302020204" pitchFamily="66" charset="0"/>
              </a:rPr>
              <a:t>OZADJE</a:t>
            </a:r>
            <a:r>
              <a:rPr lang="sl-SI" sz="2400" dirty="0">
                <a:latin typeface="Comic Sans MS" panose="030F0702030302020204" pitchFamily="66" charset="0"/>
              </a:rPr>
              <a:t> S POLJUBNO BARVO. </a:t>
            </a:r>
            <a:r>
              <a:rPr lang="sl-SI" sz="2400" dirty="0" smtClean="0">
                <a:latin typeface="Comic Sans MS" panose="030F0702030302020204" pitchFamily="66" charset="0"/>
              </a:rPr>
              <a:t>BARVA </a:t>
            </a:r>
            <a:r>
              <a:rPr lang="sl-SI" sz="2400" dirty="0">
                <a:latin typeface="Comic Sans MS" panose="030F0702030302020204" pitchFamily="66" charset="0"/>
              </a:rPr>
              <a:t>NAJ NE BO PREGOSTA, RAJE BOLJ VODENA.</a:t>
            </a:r>
            <a:endParaRPr lang="en-US" sz="2400" dirty="0">
              <a:latin typeface="Comic Sans MS" panose="030F0702030302020204" pitchFamily="66" charset="0"/>
            </a:endParaRPr>
          </a:p>
          <a:p>
            <a:r>
              <a:rPr lang="sl-SI" dirty="0">
                <a:latin typeface="Comic Sans MS" panose="030F0702030302020204" pitchFamily="66" charset="0"/>
              </a:rPr>
              <a:t> </a:t>
            </a:r>
            <a:endParaRPr lang="sl-SI" dirty="0" smtClean="0">
              <a:latin typeface="Comic Sans MS" panose="030F0702030302020204" pitchFamily="66" charset="0"/>
            </a:endParaRPr>
          </a:p>
          <a:p>
            <a:endParaRPr lang="sl-SI" dirty="0" smtClean="0">
              <a:latin typeface="Comic Sans MS" panose="030F0702030302020204" pitchFamily="66" charset="0"/>
            </a:endParaRPr>
          </a:p>
          <a:p>
            <a:endParaRPr lang="sl-SI" dirty="0">
              <a:latin typeface="Comic Sans MS" panose="030F0702030302020204" pitchFamily="66" charset="0"/>
            </a:endParaRPr>
          </a:p>
          <a:p>
            <a:endParaRPr lang="sl-SI" dirty="0" smtClean="0">
              <a:latin typeface="Comic Sans MS" panose="030F0702030302020204" pitchFamily="66" charset="0"/>
            </a:endParaRPr>
          </a:p>
          <a:p>
            <a:r>
              <a:rPr lang="sl-SI" dirty="0">
                <a:latin typeface="Comic Sans MS" panose="030F0702030302020204" pitchFamily="66" charset="0"/>
              </a:rPr>
              <a:t>KONČNI IZDELEK </a:t>
            </a:r>
            <a:r>
              <a:rPr lang="sl-SI" dirty="0" smtClean="0">
                <a:latin typeface="Comic Sans MS" panose="030F0702030302020204" pitchFamily="66" charset="0"/>
              </a:rPr>
              <a:t>BOŠ POKAZAL </a:t>
            </a:r>
            <a:r>
              <a:rPr lang="sl-SI" dirty="0">
                <a:latin typeface="Comic Sans MS" panose="030F0702030302020204" pitchFamily="66" charset="0"/>
              </a:rPr>
              <a:t>V ŠOLI,  LAHKO PA GA FOTOGRAFIRAŠ </a:t>
            </a:r>
            <a:r>
              <a:rPr lang="sl-SI" dirty="0" smtClean="0">
                <a:latin typeface="Comic Sans MS" panose="030F0702030302020204" pitchFamily="66" charset="0"/>
              </a:rPr>
              <a:t>(</a:t>
            </a:r>
            <a:r>
              <a:rPr lang="sl-SI" dirty="0">
                <a:latin typeface="Comic Sans MS" panose="030F0702030302020204" pitchFamily="66" charset="0"/>
              </a:rPr>
              <a:t>PROSI STARŠE ZA POMOČ!) IN MI POŠLJEŠ PO </a:t>
            </a:r>
            <a:r>
              <a:rPr lang="sl-SI" dirty="0" smtClean="0">
                <a:latin typeface="Comic Sans MS" panose="030F0702030302020204" pitchFamily="66" charset="0"/>
              </a:rPr>
              <a:t>E-POŠTI </a:t>
            </a:r>
            <a:r>
              <a:rPr lang="sl-SI" dirty="0">
                <a:latin typeface="Comic Sans MS" panose="030F0702030302020204" pitchFamily="66" charset="0"/>
              </a:rPr>
              <a:t>: tatjana.terlikar@os-kobarid.si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945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57</Words>
  <Application>Microsoft Office PowerPoint</Application>
  <PresentationFormat>Širokozaslonsko</PresentationFormat>
  <Paragraphs>14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Times New Roman</vt:lpstr>
      <vt:lpstr>Wingdings</vt:lpstr>
      <vt:lpstr>Officeova tema</vt:lpstr>
      <vt:lpstr>POMLADNI   CVET  KOLAŽ LEPLJENKA IZ REKLAMNIH LETAKOV</vt:lpstr>
      <vt:lpstr>NAVODILO ZA IZDELAVO:</vt:lpstr>
      <vt:lpstr> DEL CVETA PREMAŽI Z LEPILOM, NANJ PA LEPI BARVNE KOŠČKE PAPIRJA, TAKO DA PREKRIJEŠ POVRŠINO. 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POMLADNI   CVET KOLAŽ LEPLJENKA IZ REKLAMNIH LETAKOV</dc:title>
  <dc:creator>Terlikar</dc:creator>
  <cp:lastModifiedBy>Terlikar</cp:lastModifiedBy>
  <cp:revision>5</cp:revision>
  <dcterms:created xsi:type="dcterms:W3CDTF">2020-03-26T15:43:47Z</dcterms:created>
  <dcterms:modified xsi:type="dcterms:W3CDTF">2020-03-26T19:09:18Z</dcterms:modified>
</cp:coreProperties>
</file>