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MALA PISANA ČRKA B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6000" dirty="0" smtClean="0"/>
              <a:t> </a:t>
            </a:r>
            <a:endParaRPr lang="sl-SI" sz="6000" dirty="0"/>
          </a:p>
        </p:txBody>
      </p:sp>
    </p:spTree>
    <p:extLst>
      <p:ext uri="{BB962C8B-B14F-4D97-AF65-F5344CB8AC3E}">
        <p14:creationId xmlns:p14="http://schemas.microsoft.com/office/powerpoint/2010/main" val="183710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latin typeface="Comic Sans MS" panose="030F0702030302020204" pitchFamily="66" charset="0"/>
              </a:rPr>
              <a:t>ČRKO ZAČNEMO PISATI NA SPODNJI ČRTI. POTUJEMO POŠEVNO NAVZGOR.</a:t>
            </a:r>
            <a:endParaRPr lang="sl-SI" sz="2000" dirty="0">
              <a:latin typeface="Comic Sans MS" panose="030F0702030302020204" pitchFamily="66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51" y="2366963"/>
            <a:ext cx="6074298" cy="3424237"/>
          </a:xfrm>
        </p:spPr>
      </p:pic>
    </p:spTree>
    <p:extLst>
      <p:ext uri="{BB962C8B-B14F-4D97-AF65-F5344CB8AC3E}">
        <p14:creationId xmlns:p14="http://schemas.microsoft.com/office/powerpoint/2010/main" val="126232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latin typeface="Comic Sans MS" panose="030F0702030302020204" pitchFamily="66" charset="0"/>
              </a:rPr>
              <a:t>NAREDIMO ZANKO IN NADALJUJEMO NAVPIČNO NAVZDOL. ČRTI SE SEKATA RAVNO NA ČRTI.</a:t>
            </a:r>
            <a:endParaRPr lang="sl-SI" sz="2000" dirty="0">
              <a:latin typeface="Comic Sans MS" panose="030F0702030302020204" pitchFamily="66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51" y="2366963"/>
            <a:ext cx="6074298" cy="3424237"/>
          </a:xfrm>
        </p:spPr>
      </p:pic>
      <p:cxnSp>
        <p:nvCxnSpPr>
          <p:cNvPr id="8" name="Raven puščični povezovalnik 7"/>
          <p:cNvCxnSpPr/>
          <p:nvPr/>
        </p:nvCxnSpPr>
        <p:spPr>
          <a:xfrm flipH="1">
            <a:off x="6096000" y="3696237"/>
            <a:ext cx="922986" cy="231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21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latin typeface="Comic Sans MS" panose="030F0702030302020204" pitchFamily="66" charset="0"/>
              </a:rPr>
              <a:t>KO PRIDEMO DO SPODNJE ČRTE, NARIŠEMO DOLINO, KI SE NADALJUJE NAVPIČNO NAVZGOR DO SREDINSKE ČRTE.</a:t>
            </a:r>
            <a:endParaRPr lang="sl-SI" sz="2000" dirty="0">
              <a:latin typeface="Comic Sans MS" panose="030F0702030302020204" pitchFamily="66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51" y="2366963"/>
            <a:ext cx="6074298" cy="3424237"/>
          </a:xfrm>
        </p:spPr>
      </p:pic>
    </p:spTree>
    <p:extLst>
      <p:ext uri="{BB962C8B-B14F-4D97-AF65-F5344CB8AC3E}">
        <p14:creationId xmlns:p14="http://schemas.microsoft.com/office/powerpoint/2010/main" val="69650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latin typeface="Comic Sans MS" panose="030F0702030302020204" pitchFamily="66" charset="0"/>
              </a:rPr>
              <a:t>GREMO PO ISTI ČRTI NAVZDOL IN DOKONČAMO ČRKO, KOT PRI ČRKI O.</a:t>
            </a:r>
            <a:endParaRPr lang="sl-SI" sz="2000" dirty="0">
              <a:latin typeface="Comic Sans MS" panose="030F0702030302020204" pitchFamily="66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51" y="2366963"/>
            <a:ext cx="6074298" cy="3424237"/>
          </a:xfrm>
        </p:spPr>
      </p:pic>
    </p:spTree>
    <p:extLst>
      <p:ext uri="{BB962C8B-B14F-4D97-AF65-F5344CB8AC3E}">
        <p14:creationId xmlns:p14="http://schemas.microsoft.com/office/powerpoint/2010/main" val="1403191049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10</TotalTime>
  <Words>62</Words>
  <Application>Microsoft Office PowerPoint</Application>
  <PresentationFormat>Širokozaslonsko</PresentationFormat>
  <Paragraphs>6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Comic Sans MS</vt:lpstr>
      <vt:lpstr>Tw Cen MT</vt:lpstr>
      <vt:lpstr>Kapljica</vt:lpstr>
      <vt:lpstr>MALA PISANA ČRKA B</vt:lpstr>
      <vt:lpstr>ČRKO ZAČNEMO PISATI NA SPODNJI ČRTI. POTUJEMO POŠEVNO NAVZGOR.</vt:lpstr>
      <vt:lpstr>NAREDIMO ZANKO IN NADALJUJEMO NAVPIČNO NAVZDOL. ČRTI SE SEKATA RAVNO NA ČRTI.</vt:lpstr>
      <vt:lpstr>KO PRIDEMO DO SPODNJE ČRTE, NARIŠEMO DOLINO, KI SE NADALJUJE NAVPIČNO NAVZGOR DO SREDINSKE ČRTE.</vt:lpstr>
      <vt:lpstr>GREMO PO ISTI ČRTI NAVZDOL IN DOKONČAMO ČRKO, KOT PRI ČRKI O.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 PISANA ČRKA B</dc:title>
  <dc:creator>Mateja</dc:creator>
  <cp:lastModifiedBy>Mateja</cp:lastModifiedBy>
  <cp:revision>3</cp:revision>
  <dcterms:created xsi:type="dcterms:W3CDTF">2020-03-23T19:22:12Z</dcterms:created>
  <dcterms:modified xsi:type="dcterms:W3CDTF">2020-03-23T20:03:26Z</dcterms:modified>
</cp:coreProperties>
</file>