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Mala pisana črka j</a:t>
            </a:r>
            <a:br>
              <a:rPr lang="sl-SI" dirty="0" smtClean="0">
                <a:latin typeface="Comic Sans MS" panose="030F0702030302020204" pitchFamily="66" charset="0"/>
              </a:rPr>
            </a:b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J je prva črka, ki sega pod črtovje našega zvezka. </a:t>
            </a:r>
          </a:p>
        </p:txBody>
      </p:sp>
    </p:spTree>
    <p:extLst>
      <p:ext uri="{BB962C8B-B14F-4D97-AF65-F5344CB8AC3E}">
        <p14:creationId xmlns:p14="http://schemas.microsoft.com/office/powerpoint/2010/main" val="419431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/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000" dirty="0" smtClean="0">
                <a:latin typeface="Comic Sans MS" panose="030F0702030302020204" pitchFamily="66" charset="0"/>
              </a:rPr>
              <a:t>Črko začnemo pisati na spodnji črti. S pisalom potujemo poševno navzgor do sredinske črte.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75" y="2366963"/>
            <a:ext cx="6075450" cy="3424237"/>
          </a:xfrm>
        </p:spPr>
      </p:pic>
    </p:spTree>
    <p:extLst>
      <p:ext uri="{BB962C8B-B14F-4D97-AF65-F5344CB8AC3E}">
        <p14:creationId xmlns:p14="http://schemas.microsoft.com/office/powerpoint/2010/main" val="274253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Pisalo vlečemo navpično navzdol, pod spodnjo črto naredimo zanko.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1" y="2366963"/>
            <a:ext cx="6074298" cy="3424237"/>
          </a:xfrm>
        </p:spPr>
      </p:pic>
    </p:spTree>
    <p:extLst>
      <p:ext uri="{BB962C8B-B14F-4D97-AF65-F5344CB8AC3E}">
        <p14:creationId xmlns:p14="http://schemas.microsoft.com/office/powerpoint/2010/main" val="379510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Zanko zaključimo s poševno črto, ki se konča na sredinski črti. Pazimo, da se zanka črke križa točno na spodnji črti.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55" y="2366963"/>
            <a:ext cx="6074690" cy="3424237"/>
          </a:xfrm>
        </p:spPr>
      </p:pic>
      <p:cxnSp>
        <p:nvCxnSpPr>
          <p:cNvPr id="8" name="Raven puščični povezovalnik 7"/>
          <p:cNvCxnSpPr/>
          <p:nvPr/>
        </p:nvCxnSpPr>
        <p:spPr>
          <a:xfrm flipH="1">
            <a:off x="5872766" y="3876541"/>
            <a:ext cx="850006" cy="321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01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Črki dodamo še piko.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1" y="2366963"/>
            <a:ext cx="6074298" cy="3424237"/>
          </a:xfrm>
        </p:spPr>
      </p:pic>
    </p:spTree>
    <p:extLst>
      <p:ext uri="{BB962C8B-B14F-4D97-AF65-F5344CB8AC3E}">
        <p14:creationId xmlns:p14="http://schemas.microsoft.com/office/powerpoint/2010/main" val="1250053563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14</TotalTime>
  <Words>57</Words>
  <Application>Microsoft Office PowerPoint</Application>
  <PresentationFormat>Širokozaslonsko</PresentationFormat>
  <Paragraphs>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Tw Cen MT</vt:lpstr>
      <vt:lpstr>Kapljica</vt:lpstr>
      <vt:lpstr>Mala pisana črka j </vt:lpstr>
      <vt:lpstr> Črko začnemo pisati na spodnji črti. S pisalom potujemo poševno navzgor do sredinske črte.</vt:lpstr>
      <vt:lpstr>Pisalo vlečemo navpično navzdol, pod spodnjo črto naredimo zanko.</vt:lpstr>
      <vt:lpstr>Zanko zaključimo s poševno črto, ki se konča na sredinski črti. Pazimo, da se zanka črke križa točno na spodnji črti.</vt:lpstr>
      <vt:lpstr>Črki dodamo še piko.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 pisana črka j</dc:title>
  <dc:creator>Mateja</dc:creator>
  <cp:lastModifiedBy>Mateja</cp:lastModifiedBy>
  <cp:revision>2</cp:revision>
  <dcterms:created xsi:type="dcterms:W3CDTF">2020-03-26T14:08:48Z</dcterms:created>
  <dcterms:modified xsi:type="dcterms:W3CDTF">2020-03-26T14:23:27Z</dcterms:modified>
</cp:coreProperties>
</file>