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8A92AD-9BA1-49B0-83DD-065802DC35F8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0CBE04-D543-4AEA-9B03-94D70D7B43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92AD-9BA1-49B0-83DD-065802DC35F8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BE04-D543-4AEA-9B03-94D70D7B43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92AD-9BA1-49B0-83DD-065802DC35F8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BE04-D543-4AEA-9B03-94D70D7B43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92AD-9BA1-49B0-83DD-065802DC35F8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BE04-D543-4AEA-9B03-94D70D7B43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92AD-9BA1-49B0-83DD-065802DC35F8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BE04-D543-4AEA-9B03-94D70D7B43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92AD-9BA1-49B0-83DD-065802DC35F8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BE04-D543-4AEA-9B03-94D70D7B43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92AD-9BA1-49B0-83DD-065802DC35F8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BE04-D543-4AEA-9B03-94D70D7B43F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92AD-9BA1-49B0-83DD-065802DC35F8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BE04-D543-4AEA-9B03-94D70D7B43F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92AD-9BA1-49B0-83DD-065802DC35F8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BE04-D543-4AEA-9B03-94D70D7B43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28A92AD-9BA1-49B0-83DD-065802DC35F8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BE04-D543-4AEA-9B03-94D70D7B43F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8A92AD-9BA1-49B0-83DD-065802DC35F8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0CBE04-D543-4AEA-9B03-94D70D7B43F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28A92AD-9BA1-49B0-83DD-065802DC35F8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10CBE04-D543-4AEA-9B03-94D70D7B43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l202.si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tvslo.si/novic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NOVICA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85720" y="928670"/>
            <a:ext cx="844391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Lahko jih poslušamo po radiu ...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3042" y="2357430"/>
            <a:ext cx="52149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sz="3600" dirty="0">
                <a:hlinkClick r:id="rId2"/>
              </a:rPr>
              <a:t>http://www.val202.si/</a:t>
            </a:r>
            <a:br>
              <a:rPr lang="en-US" sz="3600" dirty="0"/>
            </a:b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429684" cy="1143000"/>
          </a:xfrm>
        </p:spPr>
        <p:txBody>
          <a:bodyPr>
            <a:normAutofit fontScale="90000"/>
          </a:bodyPr>
          <a:lstStyle/>
          <a:p>
            <a:r>
              <a:rPr lang="sl-SI" dirty="0"/>
              <a:t>Poslušamo in gledamo po televiziji in beremo na internetu ...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2910" y="3857628"/>
            <a:ext cx="778674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sz="4000" dirty="0">
                <a:hlinkClick r:id="rId2"/>
              </a:rPr>
              <a:t>http://www.rtvslo.si/novice/</a:t>
            </a:r>
            <a:r>
              <a:rPr lang="en-US" sz="4000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7224" y="2786058"/>
            <a:ext cx="6858048" cy="1143000"/>
          </a:xfrm>
        </p:spPr>
        <p:txBody>
          <a:bodyPr>
            <a:normAutofit fontScale="90000"/>
          </a:bodyPr>
          <a:lstStyle/>
          <a:p>
            <a:r>
              <a:rPr lang="sl-SI" dirty="0"/>
              <a:t>Novice lahko preberemo v časopisih ...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an2.jpg"/>
          <p:cNvPicPr>
            <a:picLocks noChangeAspect="1"/>
          </p:cNvPicPr>
          <p:nvPr/>
        </p:nvPicPr>
        <p:blipFill>
          <a:blip r:embed="rId2" cstate="print"/>
          <a:srcRect l="4176" t="35417" r="37112" b="5208"/>
          <a:stretch>
            <a:fillRect/>
          </a:stretch>
        </p:blipFill>
        <p:spPr>
          <a:xfrm rot="5400000">
            <a:off x="984420" y="301409"/>
            <a:ext cx="3214711" cy="44692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166" y="214290"/>
            <a:ext cx="192882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ČRNA KRONIKA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Content Placeholder 3" descr="Scan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50000" t="4192" r="28049" b="66533"/>
          <a:stretch>
            <a:fillRect/>
          </a:stretch>
        </p:blipFill>
        <p:spPr>
          <a:xfrm rot="5755589">
            <a:off x="1291048" y="2881576"/>
            <a:ext cx="2786082" cy="5107811"/>
          </a:xfrm>
          <a:prstGeom prst="rect">
            <a:avLst/>
          </a:prstGeom>
        </p:spPr>
      </p:pic>
      <p:pic>
        <p:nvPicPr>
          <p:cNvPr id="12" name="Picture 11" descr="Scan4.jpg"/>
          <p:cNvPicPr>
            <a:picLocks noChangeAspect="1"/>
          </p:cNvPicPr>
          <p:nvPr/>
        </p:nvPicPr>
        <p:blipFill>
          <a:blip r:embed="rId4" cstate="print"/>
          <a:srcRect l="14200" t="31250" r="4176" b="23958"/>
          <a:stretch>
            <a:fillRect/>
          </a:stretch>
        </p:blipFill>
        <p:spPr>
          <a:xfrm rot="16200000">
            <a:off x="4633472" y="2581712"/>
            <a:ext cx="4734844" cy="3571901"/>
          </a:xfrm>
          <a:prstGeom prst="rect">
            <a:avLst/>
          </a:prstGeom>
        </p:spPr>
      </p:pic>
      <p:pic>
        <p:nvPicPr>
          <p:cNvPr id="7" name="Content Placeholder 3" descr="Scan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31545" t="4192" r="51382" b="66533"/>
          <a:stretch>
            <a:fillRect/>
          </a:stretch>
        </p:blipFill>
        <p:spPr>
          <a:xfrm rot="5705501">
            <a:off x="6075213" y="-814320"/>
            <a:ext cx="1785949" cy="42097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can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10976" t="4192" r="69512" b="66533"/>
          <a:stretch>
            <a:fillRect/>
          </a:stretch>
        </p:blipFill>
        <p:spPr>
          <a:xfrm rot="5149077">
            <a:off x="997649" y="-664808"/>
            <a:ext cx="1765856" cy="3642076"/>
          </a:xfrm>
          <a:prstGeom prst="rect">
            <a:avLst/>
          </a:prstGeom>
        </p:spPr>
      </p:pic>
      <p:pic>
        <p:nvPicPr>
          <p:cNvPr id="6" name="Content Placeholder 3" descr="Scan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57317" t="33467" r="23171" b="37259"/>
          <a:stretch>
            <a:fillRect/>
          </a:stretch>
        </p:blipFill>
        <p:spPr>
          <a:xfrm rot="5400000">
            <a:off x="5908724" y="3622725"/>
            <a:ext cx="2112833" cy="4357718"/>
          </a:xfrm>
          <a:prstGeom prst="rect">
            <a:avLst/>
          </a:prstGeom>
        </p:spPr>
      </p:pic>
      <p:pic>
        <p:nvPicPr>
          <p:cNvPr id="7" name="Picture 6" descr="Scan5.jpg"/>
          <p:cNvPicPr>
            <a:picLocks noChangeAspect="1"/>
          </p:cNvPicPr>
          <p:nvPr/>
        </p:nvPicPr>
        <p:blipFill>
          <a:blip r:embed="rId3" cstate="print"/>
          <a:srcRect t="76900" r="73695" b="9947"/>
          <a:stretch>
            <a:fillRect/>
          </a:stretch>
        </p:blipFill>
        <p:spPr>
          <a:xfrm rot="16200000">
            <a:off x="-347474" y="2633434"/>
            <a:ext cx="3137293" cy="2156657"/>
          </a:xfrm>
          <a:prstGeom prst="rect">
            <a:avLst/>
          </a:prstGeom>
        </p:spPr>
      </p:pic>
      <p:pic>
        <p:nvPicPr>
          <p:cNvPr id="8" name="Picture 7" descr="Scan5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4176" t="2083" r="7040" b="23958"/>
          <a:stretch>
            <a:fillRect/>
          </a:stretch>
        </p:blipFill>
        <p:spPr>
          <a:xfrm rot="16200000">
            <a:off x="4163504" y="-337025"/>
            <a:ext cx="4643470" cy="5317521"/>
          </a:xfrm>
          <a:prstGeom prst="rect">
            <a:avLst/>
          </a:prstGeom>
        </p:spPr>
      </p:pic>
      <p:pic>
        <p:nvPicPr>
          <p:cNvPr id="9" name="Picture 8" descr="Scan5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73653" t="76042" r="6299" b="10884"/>
          <a:stretch>
            <a:fillRect/>
          </a:stretch>
        </p:blipFill>
        <p:spPr>
          <a:xfrm rot="16200000">
            <a:off x="2070297" y="4213419"/>
            <a:ext cx="2788830" cy="25003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14290"/>
            <a:ext cx="114300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ŠPORT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Scan6.jpg"/>
          <p:cNvPicPr>
            <a:picLocks noChangeAspect="1"/>
          </p:cNvPicPr>
          <p:nvPr/>
        </p:nvPicPr>
        <p:blipFill>
          <a:blip r:embed="rId2" cstate="print"/>
          <a:srcRect l="2744" t="26042" r="4176" b="6250"/>
          <a:stretch>
            <a:fillRect/>
          </a:stretch>
        </p:blipFill>
        <p:spPr>
          <a:xfrm rot="16200000">
            <a:off x="214283" y="1071546"/>
            <a:ext cx="5286413" cy="5286414"/>
          </a:xfrm>
          <a:prstGeom prst="rect">
            <a:avLst/>
          </a:prstGeom>
        </p:spPr>
      </p:pic>
      <p:pic>
        <p:nvPicPr>
          <p:cNvPr id="4" name="Picture 3" descr="Scan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65752" t="5208" r="4176" b="73958"/>
          <a:stretch>
            <a:fillRect/>
          </a:stretch>
        </p:blipFill>
        <p:spPr>
          <a:xfrm rot="16200000">
            <a:off x="5416758" y="1226920"/>
            <a:ext cx="3525428" cy="33575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8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2744" t="4166" r="19928" b="36458"/>
          <a:stretch>
            <a:fillRect/>
          </a:stretch>
        </p:blipFill>
        <p:spPr>
          <a:xfrm rot="16200000">
            <a:off x="355175" y="144836"/>
            <a:ext cx="5072098" cy="5353883"/>
          </a:xfrm>
          <a:prstGeom prst="rect">
            <a:avLst/>
          </a:prstGeom>
        </p:spPr>
      </p:pic>
      <p:pic>
        <p:nvPicPr>
          <p:cNvPr id="3" name="Picture 2" descr="Scan8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1312" t="64583" r="90001" b="6250"/>
          <a:stretch>
            <a:fillRect/>
          </a:stretch>
        </p:blipFill>
        <p:spPr>
          <a:xfrm rot="16200000">
            <a:off x="3080003" y="3706553"/>
            <a:ext cx="1071546" cy="4945597"/>
          </a:xfrm>
          <a:prstGeom prst="rect">
            <a:avLst/>
          </a:prstGeom>
        </p:spPr>
      </p:pic>
      <p:pic>
        <p:nvPicPr>
          <p:cNvPr id="4" name="Picture 3" descr="Scan8.jpg"/>
          <p:cNvPicPr>
            <a:picLocks noChangeAspect="1"/>
          </p:cNvPicPr>
          <p:nvPr/>
        </p:nvPicPr>
        <p:blipFill>
          <a:blip r:embed="rId2" cstate="print"/>
          <a:srcRect l="14391" t="64583" r="18496" b="6250"/>
          <a:stretch>
            <a:fillRect/>
          </a:stretch>
        </p:blipFill>
        <p:spPr>
          <a:xfrm rot="16200000">
            <a:off x="4559724" y="1440983"/>
            <a:ext cx="5739531" cy="34290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14290"/>
            <a:ext cx="135732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POLITIKA</a:t>
            </a:r>
          </a:p>
        </p:txBody>
      </p:sp>
      <p:pic>
        <p:nvPicPr>
          <p:cNvPr id="3" name="Picture 2" descr="Scan1.jpg"/>
          <p:cNvPicPr>
            <a:picLocks noChangeAspect="1"/>
          </p:cNvPicPr>
          <p:nvPr/>
        </p:nvPicPr>
        <p:blipFill>
          <a:blip r:embed="rId2" cstate="print"/>
          <a:srcRect t="4166" r="41408" b="7291"/>
          <a:stretch>
            <a:fillRect/>
          </a:stretch>
        </p:blipFill>
        <p:spPr>
          <a:xfrm rot="16200000">
            <a:off x="2452007" y="-808989"/>
            <a:ext cx="4286498" cy="89048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14290"/>
            <a:ext cx="135732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KULTURA</a:t>
            </a:r>
          </a:p>
        </p:txBody>
      </p:sp>
      <p:pic>
        <p:nvPicPr>
          <p:cNvPr id="3" name="Picture 2" descr="Scan3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8472" t="34375" r="50000" b="8333"/>
          <a:stretch>
            <a:fillRect/>
          </a:stretch>
        </p:blipFill>
        <p:spPr>
          <a:xfrm rot="5400000">
            <a:off x="1423802" y="-638040"/>
            <a:ext cx="2857520" cy="5419436"/>
          </a:xfrm>
          <a:prstGeom prst="rect">
            <a:avLst/>
          </a:prstGeom>
        </p:spPr>
      </p:pic>
      <p:pic>
        <p:nvPicPr>
          <p:cNvPr id="4" name="Picture 3" descr="Scan9.jpg"/>
          <p:cNvPicPr>
            <a:picLocks noChangeAspect="1"/>
          </p:cNvPicPr>
          <p:nvPr/>
        </p:nvPicPr>
        <p:blipFill>
          <a:blip r:embed="rId3" cstate="print"/>
          <a:srcRect l="21360" t="4166" r="12768" b="36458"/>
          <a:stretch>
            <a:fillRect/>
          </a:stretch>
        </p:blipFill>
        <p:spPr>
          <a:xfrm rot="16200000">
            <a:off x="4418472" y="2153768"/>
            <a:ext cx="4093272" cy="5072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14290"/>
            <a:ext cx="135732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RAZNO</a:t>
            </a:r>
          </a:p>
        </p:txBody>
      </p:sp>
      <p:pic>
        <p:nvPicPr>
          <p:cNvPr id="3" name="Picture 2" descr="Scan7.jpg"/>
          <p:cNvPicPr>
            <a:picLocks noChangeAspect="1"/>
          </p:cNvPicPr>
          <p:nvPr/>
        </p:nvPicPr>
        <p:blipFill>
          <a:blip r:embed="rId2" cstate="print"/>
          <a:srcRect l="29223" t="6250" r="31384" b="34887"/>
          <a:stretch>
            <a:fillRect/>
          </a:stretch>
        </p:blipFill>
        <p:spPr>
          <a:xfrm rot="5400000">
            <a:off x="2465857" y="-1108591"/>
            <a:ext cx="4000530" cy="821792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</TotalTime>
  <Words>50</Words>
  <Application>Microsoft Office PowerPoint</Application>
  <PresentationFormat>Diaprojekcija na zaslonu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Lucida Sans Unicode</vt:lpstr>
      <vt:lpstr>Verdana</vt:lpstr>
      <vt:lpstr>Wingdings 2</vt:lpstr>
      <vt:lpstr>Wingdings 3</vt:lpstr>
      <vt:lpstr>Concourse</vt:lpstr>
      <vt:lpstr>NOVICA</vt:lpstr>
      <vt:lpstr>Novice lahko preberemo v časopisih ...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Poslušamo in gledamo po televiziji in beremo na internetu ...</vt:lpstr>
    </vt:vector>
  </TitlesOfParts>
  <Company>BLACK EDITION - tum0r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NOVICA</dc:title>
  <dc:creator>Alenka Jelovčan</dc:creator>
  <cp:lastModifiedBy>Bojana</cp:lastModifiedBy>
  <cp:revision>12</cp:revision>
  <dcterms:created xsi:type="dcterms:W3CDTF">2013-03-28T18:45:59Z</dcterms:created>
  <dcterms:modified xsi:type="dcterms:W3CDTF">2020-03-19T16:13:48Z</dcterms:modified>
</cp:coreProperties>
</file>