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A3F9-3EFD-411D-BBB9-8F3827893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000" dirty="0">
                <a:latin typeface="Comic Sans MS" panose="030F0702030302020204" pitchFamily="66" charset="0"/>
              </a:rPr>
              <a:t>POGOJI ZA ŽIVLJENJE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43456-F18A-4127-A707-8B33D34B5D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97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3A2F5-333F-4432-B29E-4DF04DDA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13087-20BC-4515-9DB8-D39C05B78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sl-SI" sz="2400" dirty="0">
                <a:latin typeface="Comic Sans MS" panose="030F0702030302020204" pitchFamily="66" charset="0"/>
              </a:rPr>
              <a:t>Večina živih bitij za življenje potrebuje zrak, vodo, hranilne snovi in primeren življenjski prostor z ustrezno temperaturo. </a:t>
            </a:r>
          </a:p>
          <a:p>
            <a:pPr marL="45720" indent="0" algn="ctr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45720" indent="0" algn="ctr">
              <a:buNone/>
            </a:pPr>
            <a:r>
              <a:rPr lang="sl-SI" sz="2400" dirty="0">
                <a:latin typeface="Comic Sans MS" panose="030F0702030302020204" pitchFamily="66" charset="0"/>
              </a:rPr>
              <a:t>Zelo pomembno je, da zrak, voda in tla niso onesnaženi.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021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19AD-3821-4209-9D7A-806F2C05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>
                <a:latin typeface="Comic Sans MS" panose="030F0702030302020204" pitchFamily="66" charset="0"/>
              </a:rPr>
              <a:t>ZRAK</a:t>
            </a:r>
          </a:p>
        </p:txBody>
      </p:sp>
      <p:pic>
        <p:nvPicPr>
          <p:cNvPr id="1026" name="Picture 2" descr="Vrednosti zraka za rastline, živali in ljudi - Srednješolsko ...">
            <a:extLst>
              <a:ext uri="{FF2B5EF4-FFF2-40B4-BE49-F238E27FC236}">
                <a16:creationId xmlns:a16="http://schemas.microsoft.com/office/drawing/2014/main" id="{4E28BE07-FDD8-4189-BDEB-184CE070B1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72" y="2722418"/>
            <a:ext cx="407264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rzlo jutro... by blaž ocvirk (@blazius) | Galerija - Slo-Foto.net">
            <a:extLst>
              <a:ext uri="{FF2B5EF4-FFF2-40B4-BE49-F238E27FC236}">
                <a16:creationId xmlns:a16="http://schemas.microsoft.com/office/drawing/2014/main" id="{E94140F2-86FA-47BD-973F-3BFD0454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56" y="2668758"/>
            <a:ext cx="3913909" cy="24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5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051A-BF80-4639-8FFD-EF7AB2B0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>
                <a:latin typeface="Comic Sans MS" panose="030F0702030302020204" pitchFamily="66" charset="0"/>
              </a:rPr>
              <a:t>VODA</a:t>
            </a:r>
          </a:p>
        </p:txBody>
      </p:sp>
      <p:pic>
        <p:nvPicPr>
          <p:cNvPr id="2050" name="Picture 2" descr="Zalivanje rastlin v vročih dneh">
            <a:extLst>
              <a:ext uri="{FF2B5EF4-FFF2-40B4-BE49-F238E27FC236}">
                <a16:creationId xmlns:a16="http://schemas.microsoft.com/office/drawing/2014/main" id="{210DF45A-C57D-4E4F-87F4-93295700F6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64" y="2452255"/>
            <a:ext cx="4702764" cy="263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gracije živali v savanah Kenije in Tanzanije | Agencija Oskar - Blog">
            <a:extLst>
              <a:ext uri="{FF2B5EF4-FFF2-40B4-BE49-F238E27FC236}">
                <a16:creationId xmlns:a16="http://schemas.microsoft.com/office/drawing/2014/main" id="{5A96633C-972F-4014-9BBC-7680C94C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13" y="2452255"/>
            <a:ext cx="3942558" cy="261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1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8832-3C38-4F7E-B5F7-C2396669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68037"/>
            <a:ext cx="9875520" cy="192663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HRANILNE SNOVI</a:t>
            </a:r>
            <a:br>
              <a:rPr lang="sl-SI" sz="4000" dirty="0">
                <a:latin typeface="Comic Sans MS" panose="030F0702030302020204" pitchFamily="66" charset="0"/>
              </a:rPr>
            </a:br>
            <a:r>
              <a:rPr lang="sl-SI" sz="2200" dirty="0">
                <a:latin typeface="Comic Sans MS" panose="030F0702030302020204" pitchFamily="66" charset="0"/>
              </a:rPr>
              <a:t>Živali hranilne snovi dobijo s hrano, ki jo morajo poiskati v okolici. Nekatere živali jedo le rastlinsko hrano (rastlinojedci), druge samo živalsko hrano (mesojedci). Živali, ki jedo tako rastlinsko kot tudi živalsko hrano so vsejedci. </a:t>
            </a:r>
            <a:br>
              <a:rPr lang="sl-SI" sz="2200" dirty="0">
                <a:latin typeface="Comic Sans MS" panose="030F0702030302020204" pitchFamily="66" charset="0"/>
              </a:rPr>
            </a:br>
            <a:r>
              <a:rPr lang="sl-SI" sz="2200" dirty="0">
                <a:latin typeface="Comic Sans MS" panose="030F0702030302020204" pitchFamily="66" charset="0"/>
              </a:rPr>
              <a:t>Rastline si hranilne snovi izdelajo same v procesu fotosinteze, zato poleg zraka in vode nujno potrebujejo tudi sončno svetlobo.</a:t>
            </a:r>
          </a:p>
        </p:txBody>
      </p:sp>
      <p:pic>
        <p:nvPicPr>
          <p:cNvPr id="3074" name="Picture 2" descr="Fotosinteza - Wikipedija, prosta enciklopedija">
            <a:extLst>
              <a:ext uri="{FF2B5EF4-FFF2-40B4-BE49-F238E27FC236}">
                <a16:creationId xmlns:a16="http://schemas.microsoft.com/office/drawing/2014/main" id="{8D62798C-1104-4316-B4F8-83C5A0317F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68" y="2871841"/>
            <a:ext cx="4188041" cy="31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🐈 Kaj mačke ulovijo miši">
            <a:extLst>
              <a:ext uri="{FF2B5EF4-FFF2-40B4-BE49-F238E27FC236}">
                <a16:creationId xmlns:a16="http://schemas.microsoft.com/office/drawing/2014/main" id="{C56E20A3-B880-4C16-920E-12BB6886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31" y="2868746"/>
            <a:ext cx="4721629" cy="31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3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6BD0-85C5-45D1-BA91-8A0F58DC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>
                <a:latin typeface="Comic Sans MS" panose="030F0702030302020204" pitchFamily="66" charset="0"/>
              </a:rPr>
              <a:t>ŽIVLJENJSKI PROSTOR</a:t>
            </a:r>
          </a:p>
        </p:txBody>
      </p:sp>
      <p:pic>
        <p:nvPicPr>
          <p:cNvPr id="4098" name="Picture 2" descr="Kdo so lastniki slovenskih gozdov? | Metina lista">
            <a:extLst>
              <a:ext uri="{FF2B5EF4-FFF2-40B4-BE49-F238E27FC236}">
                <a16:creationId xmlns:a16="http://schemas.microsoft.com/office/drawing/2014/main" id="{414C0CB7-74D1-4255-8B77-15303D5C74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13" y="2057400"/>
            <a:ext cx="606183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8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A1EC-402C-4B7F-82E8-5E8B5D0C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latin typeface="Comic Sans MS" panose="030F0702030302020204" pitchFamily="66" charset="0"/>
              </a:rPr>
              <a:t>RAZMISLI IN ODGOVORI V ZVEZEK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204F-93D1-4B22-BB59-8630B48CD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452254"/>
            <a:ext cx="9872871" cy="3643745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Comic Sans MS" panose="030F0702030302020204" pitchFamily="66" charset="0"/>
              </a:rPr>
              <a:t>Kaj potrebujejo za življenje živali in kaj rastline?</a:t>
            </a:r>
          </a:p>
          <a:p>
            <a:r>
              <a:rPr lang="sl-SI" sz="2000" dirty="0">
                <a:latin typeface="Comic Sans MS" panose="030F0702030302020204" pitchFamily="66" charset="0"/>
              </a:rPr>
              <a:t>Kakšno hrano uživajo živali in kje jo najdejo?</a:t>
            </a:r>
          </a:p>
          <a:p>
            <a:r>
              <a:rPr lang="sl-SI" sz="2000" dirty="0">
                <a:latin typeface="Comic Sans MS" panose="030F0702030302020204" pitchFamily="66" charset="0"/>
              </a:rPr>
              <a:t>Zakaj rastline za življenje potrebujejo tudi sončno svetlobo?</a:t>
            </a:r>
          </a:p>
          <a:p>
            <a:r>
              <a:rPr lang="sl-SI" sz="2000" dirty="0">
                <a:latin typeface="Comic Sans MS" panose="030F0702030302020204" pitchFamily="66" charset="0"/>
              </a:rPr>
              <a:t>Kaj bi se zgodilo z rastlinami, če bi oblak prahu za dlje časa zastrl sončno svetlobo?</a:t>
            </a:r>
          </a:p>
        </p:txBody>
      </p:sp>
    </p:spTree>
    <p:extLst>
      <p:ext uri="{BB962C8B-B14F-4D97-AF65-F5344CB8AC3E}">
        <p14:creationId xmlns:p14="http://schemas.microsoft.com/office/powerpoint/2010/main" val="31338969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</TotalTime>
  <Words>160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Corbel</vt:lpstr>
      <vt:lpstr>Basis</vt:lpstr>
      <vt:lpstr>POGOJI ZA ŽIVLJENJE</vt:lpstr>
      <vt:lpstr> </vt:lpstr>
      <vt:lpstr>ZRAK</vt:lpstr>
      <vt:lpstr>VODA</vt:lpstr>
      <vt:lpstr>HRANILNE SNOVI Živali hranilne snovi dobijo s hrano, ki jo morajo poiskati v okolici. Nekatere živali jedo le rastlinsko hrano (rastlinojedci), druge samo živalsko hrano (mesojedci). Živali, ki jedo tako rastlinsko kot tudi živalsko hrano so vsejedci.  Rastline si hranilne snovi izdelajo same v procesu fotosinteze, zato poleg zraka in vode nujno potrebujejo tudi sončno svetlobo.</vt:lpstr>
      <vt:lpstr>ŽIVLJENJSKI PROSTOR</vt:lpstr>
      <vt:lpstr>RAZMISLI IN ODGOVORI V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POGOJI ZA ŽIVLJENJE</dc:title>
  <dc:creator>Palbinci</dc:creator>
  <cp:lastModifiedBy>Palbinci</cp:lastModifiedBy>
  <cp:revision>4</cp:revision>
  <dcterms:created xsi:type="dcterms:W3CDTF">2020-03-29T13:01:06Z</dcterms:created>
  <dcterms:modified xsi:type="dcterms:W3CDTF">2020-03-29T13:35:08Z</dcterms:modified>
</cp:coreProperties>
</file>