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57" r:id="rId5"/>
    <p:sldId id="259" r:id="rId6"/>
    <p:sldId id="264" r:id="rId7"/>
    <p:sldId id="268" r:id="rId8"/>
    <p:sldId id="262" r:id="rId9"/>
    <p:sldId id="269" r:id="rId10"/>
    <p:sldId id="267" r:id="rId11"/>
    <p:sldId id="270" r:id="rId12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6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50775-F9B7-4B30-B807-6B9A27B5FD33}" type="datetimeFigureOut">
              <a:rPr lang="sl-SI" smtClean="0"/>
              <a:pPr/>
              <a:t>13.11.2019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5213-C64C-4845-BDCE-0AD0F23230F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927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0CA7-FF8B-464A-9E07-856FB57B99DC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86B90-C993-48AA-B1E1-715C776B4A1F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915B-F5CC-48D0-B7A6-D624A2803AC8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63C-AFD4-4A01-A652-9B80EAE004D6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BF1-2726-49F5-AD26-E4F2DDF2F95B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ACF4-29AD-4DD7-9DB1-E032BB0FDDDB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D7ED-F45C-47FC-9888-05506E10331B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E0DA-BC64-46F3-AF31-2FBC78C0B0C9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3E7E-B239-45DD-9600-8D9EFB5DFEDD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553C-C2F4-4455-A7F5-ED67610577F6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BE00-9390-44B7-BA20-48DDDF24C6B9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74A8-9840-4735-B44A-0DB5D9A65D4C}" type="datetime1">
              <a:rPr lang="sl-SI" smtClean="0"/>
              <a:pPr/>
              <a:t>13.11.2019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Klavdija Štrancar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56122-A967-4139-A7D4-660524612CC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iteljska.net/kvizi/HotPot/Beremnacrt/Beremnacrt.htm" TargetMode="External"/><Relationship Id="rId2" Type="http://schemas.openxmlformats.org/officeDocument/2006/relationships/hyperlink" Target="http://uciteljska.net/kvizi/HotPot/naravoslovje/HisaNaProdaj/HNProdaj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0" y="1597819"/>
            <a:ext cx="3886200" cy="110251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 smtClean="0"/>
              <a:t>TU JE MOJ DOM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76056" y="4083918"/>
            <a:ext cx="3240360" cy="593204"/>
          </a:xfrm>
        </p:spPr>
        <p:txBody>
          <a:bodyPr>
            <a:normAutofit/>
          </a:bodyPr>
          <a:lstStyle/>
          <a:p>
            <a:r>
              <a:rPr lang="sl-SI" sz="2000" dirty="0" smtClean="0"/>
              <a:t>Naravoslovje in tehnika 4</a:t>
            </a:r>
            <a:endParaRPr lang="sl-SI" sz="2000" dirty="0"/>
          </a:p>
        </p:txBody>
      </p:sp>
      <p:pic>
        <p:nvPicPr>
          <p:cNvPr id="5" name="Slika 4" descr="house_cutaway (1)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195486"/>
            <a:ext cx="4148284" cy="4709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/>
              <a:t>Preden hišo zgradimo, nariše arhitekt načrt zanjo. Načrt je narisan v pomanjšanem merilu.</a:t>
            </a:r>
            <a:endParaRPr lang="sl-SI" sz="3200" dirty="0"/>
          </a:p>
        </p:txBody>
      </p:sp>
      <p:pic>
        <p:nvPicPr>
          <p:cNvPr id="25602" name="Picture 2" descr="http://montazne-hise-on.net/slike/nacrt-za-his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131590"/>
            <a:ext cx="3550668" cy="3550668"/>
          </a:xfrm>
          <a:prstGeom prst="rect">
            <a:avLst/>
          </a:prstGeom>
          <a:noFill/>
        </p:spPr>
      </p:pic>
      <p:pic>
        <p:nvPicPr>
          <p:cNvPr id="25604" name="Picture 4" descr="http://uciteljska.net/kvizi/HotPot/naravoslovje/HisaNaProdaj/pritlicje1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7984" y="1491630"/>
            <a:ext cx="1946940" cy="2088232"/>
          </a:xfrm>
          <a:prstGeom prst="rect">
            <a:avLst/>
          </a:prstGeom>
          <a:noFill/>
        </p:spPr>
      </p:pic>
      <p:pic>
        <p:nvPicPr>
          <p:cNvPr id="25606" name="Picture 6" descr="nadstropje1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72200" y="2643758"/>
            <a:ext cx="2016224" cy="2081264"/>
          </a:xfrm>
          <a:prstGeom prst="rect">
            <a:avLst/>
          </a:prstGeom>
          <a:noFill/>
        </p:spPr>
      </p:pic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3147814"/>
            <a:ext cx="5400600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000" dirty="0" smtClean="0"/>
              <a:t>Viri: Priročnik Naravoslovje in tehnika 4,</a:t>
            </a:r>
            <a:br>
              <a:rPr lang="sl-SI" sz="2000" dirty="0" smtClean="0"/>
            </a:br>
            <a:r>
              <a:rPr lang="sl-SI" sz="2000" dirty="0" smtClean="0"/>
              <a:t> založba Rokus </a:t>
            </a:r>
            <a:r>
              <a:rPr lang="sl-SI" sz="2000" dirty="0" err="1" smtClean="0"/>
              <a:t>Klett</a:t>
            </a: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 smtClean="0"/>
              <a:t>Internetno slikovno gradivo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131590"/>
            <a:ext cx="8219256" cy="12995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l-SI" sz="2800" dirty="0" smtClean="0"/>
              <a:t>Reši še:</a:t>
            </a:r>
            <a:endParaRPr lang="sl-SI" sz="1800" dirty="0">
              <a:hlinkClick r:id="rId2"/>
            </a:endParaRPr>
          </a:p>
          <a:p>
            <a:r>
              <a:rPr lang="sl-SI" sz="1800" dirty="0" smtClean="0">
                <a:hlinkClick r:id="rId2"/>
              </a:rPr>
              <a:t>http://uciteljska.net/kvizi/HotPot/naravoslovje/HisaNaProdaj/HNProdaj.htm</a:t>
            </a:r>
            <a:endParaRPr lang="sl-SI" sz="1800" dirty="0" smtClean="0"/>
          </a:p>
          <a:p>
            <a:r>
              <a:rPr lang="sl-SI" sz="1800" dirty="0" smtClean="0">
                <a:hlinkClick r:id="rId3"/>
              </a:rPr>
              <a:t>http://www.uciteljska.net/kvizi/HotPot/Beremnacrt/Beremnacrt.htm</a:t>
            </a:r>
            <a:endParaRPr lang="sl-SI" sz="1800" dirty="0" smtClean="0"/>
          </a:p>
          <a:p>
            <a:endParaRPr lang="sl-SI" sz="1800" dirty="0" smtClean="0"/>
          </a:p>
          <a:p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600" dirty="0" smtClean="0"/>
              <a:t>Ljudje bivamo v stanovanjih ali  stanovanjskih hišah.  </a:t>
            </a:r>
            <a:endParaRPr lang="sl-SI" sz="3600" dirty="0"/>
          </a:p>
        </p:txBody>
      </p:sp>
      <p:pic>
        <p:nvPicPr>
          <p:cNvPr id="22530" name="Picture 2" descr="http://www.englishexercises.org/makeagame/my_documents/my_pictures/2009/sep/BA6_hosu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11960" y="1642382"/>
            <a:ext cx="3744416" cy="2951240"/>
          </a:xfrm>
          <a:prstGeom prst="rect">
            <a:avLst/>
          </a:prstGeom>
          <a:noFill/>
        </p:spPr>
      </p:pic>
      <p:pic>
        <p:nvPicPr>
          <p:cNvPr id="22536" name="Picture 8" descr="Building With Trees Clip Art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915566"/>
            <a:ext cx="2808312" cy="2509223"/>
          </a:xfrm>
          <a:prstGeom prst="rect">
            <a:avLst/>
          </a:prstGeom>
          <a:noFill/>
        </p:spPr>
      </p:pic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housenorder.com/clipart/house_layou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771550"/>
            <a:ext cx="5127625" cy="404177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>
                <a:latin typeface="Candara" pitchFamily="34" charset="0"/>
              </a:rPr>
              <a:t>V njih so </a:t>
            </a:r>
            <a:r>
              <a:rPr lang="sl-SI" sz="3200" dirty="0" smtClean="0">
                <a:latin typeface="Candara" pitchFamily="34" charset="0"/>
              </a:rPr>
              <a:t>različni </a:t>
            </a:r>
            <a:r>
              <a:rPr lang="sl-SI" sz="3200" dirty="0">
                <a:latin typeface="Candara" pitchFamily="34" charset="0"/>
              </a:rPr>
              <a:t>prostori, ki imajo </a:t>
            </a:r>
            <a:r>
              <a:rPr lang="sl-SI" sz="3200" dirty="0" smtClean="0">
                <a:latin typeface="Candara" pitchFamily="34" charset="0"/>
              </a:rPr>
              <a:t>različen </a:t>
            </a:r>
            <a:r>
              <a:rPr lang="sl-SI" sz="3200" dirty="0">
                <a:latin typeface="Candara" pitchFamily="34" charset="0"/>
              </a:rPr>
              <a:t>namen glede na obliko, </a:t>
            </a:r>
            <a:r>
              <a:rPr lang="sl-SI" sz="3200" dirty="0"/>
              <a:t>velikost in opremo.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200" dirty="0" smtClean="0">
                <a:latin typeface="Candara" pitchFamily="34" charset="0"/>
              </a:rPr>
              <a:t>V njih  pripravljamo hrano, jemo, se družimo, počivamo, gledamo televizijo, </a:t>
            </a:r>
            <a:endParaRPr lang="sl-SI" sz="3200" dirty="0">
              <a:latin typeface="Candara" pitchFamily="34" charset="0"/>
            </a:endParaRPr>
          </a:p>
        </p:txBody>
      </p:sp>
      <p:pic>
        <p:nvPicPr>
          <p:cNvPr id="1030" name="Picture 6" descr="http://www.englishexercises.org/makeagame/my_documents/my_pictures/2009/sep/51F_kitche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600" y="1563638"/>
            <a:ext cx="3322951" cy="2543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  <p:pic>
        <p:nvPicPr>
          <p:cNvPr id="8" name="Picture 8" descr="http://www.englishexercises.org/makeagame/my_documents/my_pictures/2009/sep/living_room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9" y="1563638"/>
            <a:ext cx="3692728" cy="24878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se umivamo,</a:t>
            </a:r>
            <a:r>
              <a:rPr lang="sl-SI" sz="3200" dirty="0" smtClean="0">
                <a:latin typeface="Candara" pitchFamily="34" charset="0"/>
              </a:rPr>
              <a:t> se učimo, igramo in spimo.</a:t>
            </a:r>
            <a:endParaRPr lang="sl-SI" sz="3200" dirty="0"/>
          </a:p>
        </p:txBody>
      </p:sp>
      <p:pic>
        <p:nvPicPr>
          <p:cNvPr id="16392" name="Picture 8" descr="http://www.englishexercises.org/makeagame/my_documents/my_pictures/2009/sep/8ZE_bathroom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203598"/>
            <a:ext cx="3896593" cy="30037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7" name="Picture 6" descr="http://toxmystery.nlm.nih.gov/text_version/images/toxmystery_cbedroom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1203598"/>
            <a:ext cx="4325969" cy="2952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/>
              <a:t>V nekaterih  prostorih odlagamo razne stvari,</a:t>
            </a:r>
            <a:endParaRPr lang="sl-SI" sz="3200" dirty="0"/>
          </a:p>
        </p:txBody>
      </p:sp>
      <p:pic>
        <p:nvPicPr>
          <p:cNvPr id="21512" name="Picture 8" descr="Attic Clip Art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60032" y="1131590"/>
            <a:ext cx="3096344" cy="2970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21514" name="Picture 10" descr="Cellar Clipart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31640" y="1131589"/>
            <a:ext cx="2952328" cy="29913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12" name="Ograda no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200" dirty="0" smtClean="0"/>
              <a:t>v drugih shranjujemo hrano, motorna vozila ali drva.</a:t>
            </a:r>
            <a:endParaRPr lang="sl-SI" sz="3200" dirty="0"/>
          </a:p>
        </p:txBody>
      </p:sp>
      <p:pic>
        <p:nvPicPr>
          <p:cNvPr id="24578" name="Picture 2" descr="http://downloads.sugardoodle.net/sdclipart/2007/08/fstorag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707654"/>
            <a:ext cx="3097257" cy="22495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4" name="Picture 14" descr="http://www.danburyhardware.com/Danbury%20Hardware%20Clip%20Art%20and%20Content/garag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91880" y="1707654"/>
            <a:ext cx="2736304" cy="218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" name="Picture 16" descr="http://help.xs-software.com/helpimages/kw/B00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16216" y="1707654"/>
            <a:ext cx="2232248" cy="2232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Kaj pa je ta prostor in čemu nam služi?</a:t>
            </a:r>
            <a:endParaRPr lang="sl-SI" sz="3200" dirty="0"/>
          </a:p>
        </p:txBody>
      </p:sp>
      <p:pic>
        <p:nvPicPr>
          <p:cNvPr id="19466" name="Picture 10" descr="http://clubpengi.files.wordpress.com/2007/04/boilerroom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1059582"/>
            <a:ext cx="5468938" cy="34528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/>
              <a:t>Ali veš</a:t>
            </a:r>
            <a:r>
              <a:rPr lang="el-GR" sz="3200" dirty="0" smtClean="0"/>
              <a:t>, </a:t>
            </a:r>
            <a:r>
              <a:rPr lang="sl-SI" sz="3200" dirty="0" smtClean="0"/>
              <a:t>iz česa je zgrajeno bivališče, v katerem bivaš</a:t>
            </a:r>
            <a:r>
              <a:rPr lang="el-GR" sz="3200" dirty="0" smtClean="0"/>
              <a:t>? 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 lesa,</a:t>
            </a:r>
          </a:p>
          <a:p>
            <a:r>
              <a:rPr lang="sl-SI" dirty="0" smtClean="0"/>
              <a:t>opeke,</a:t>
            </a:r>
          </a:p>
          <a:p>
            <a:r>
              <a:rPr lang="sl-SI" dirty="0" smtClean="0"/>
              <a:t>betona,…?</a:t>
            </a:r>
            <a:endParaRPr lang="sl-SI" dirty="0"/>
          </a:p>
        </p:txBody>
      </p:sp>
      <p:pic>
        <p:nvPicPr>
          <p:cNvPr id="4" name="Picture 6" descr="http://www.madisoncountycourier.com/wp-content/uploads/2009/06/construction_clipart_house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193506" y="1275606"/>
            <a:ext cx="3240360" cy="3240360"/>
          </a:xfrm>
          <a:prstGeom prst="rect">
            <a:avLst/>
          </a:prstGeom>
          <a:noFill/>
        </p:spPr>
      </p:pic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Klavdija Štrancar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 meri 5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161</Words>
  <Application>Microsoft Office PowerPoint</Application>
  <PresentationFormat>Diaprojekcija na zaslonu (16:9)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Officeova tema</vt:lpstr>
      <vt:lpstr>TU JE MOJ DOM</vt:lpstr>
      <vt:lpstr>Ljudje bivamo v stanovanjih ali  stanovanjskih hišah.  </vt:lpstr>
      <vt:lpstr>V njih so različni prostori, ki imajo različen namen glede na obliko, velikost in opremo.</vt:lpstr>
      <vt:lpstr>V njih  pripravljamo hrano, jemo, se družimo, počivamo, gledamo televizijo, </vt:lpstr>
      <vt:lpstr>se umivamo, se učimo, igramo in spimo.</vt:lpstr>
      <vt:lpstr>V nekaterih  prostorih odlagamo razne stvari,</vt:lpstr>
      <vt:lpstr>v drugih shranjujemo hrano, motorna vozila ali drva.</vt:lpstr>
      <vt:lpstr>Kaj pa je ta prostor in čemu nam služi?</vt:lpstr>
      <vt:lpstr>Ali veš, iz česa je zgrajeno bivališče, v katerem bivaš? </vt:lpstr>
      <vt:lpstr>Preden hišo zgradimo, nariše arhitekt načrt zanjo. Načrt je narisan v pomanjšanem merilu.</vt:lpstr>
      <vt:lpstr>Viri: Priročnik Naravoslovje in tehnika 4,  založba Rokus Klett Internetno slikovno gradivo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je moj dom</dc:title>
  <dc:creator>Klavdija</dc:creator>
  <cp:lastModifiedBy>UPORABNIK</cp:lastModifiedBy>
  <cp:revision>20</cp:revision>
  <dcterms:created xsi:type="dcterms:W3CDTF">2010-10-20T17:46:05Z</dcterms:created>
  <dcterms:modified xsi:type="dcterms:W3CDTF">2019-11-13T08:08:01Z</dcterms:modified>
</cp:coreProperties>
</file>