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4" d="100"/>
          <a:sy n="54" d="100"/>
        </p:scale>
        <p:origin x="-31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02" y="98474"/>
            <a:ext cx="8795700" cy="6499274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ZAPIS V </a:t>
            </a:r>
            <a:r>
              <a:rPr lang="sl-SI" b="1" dirty="0" smtClean="0"/>
              <a:t>ZVEZEK – </a:t>
            </a:r>
            <a:r>
              <a:rPr lang="sl-SI" b="1" dirty="0" smtClean="0"/>
              <a:t>2.TEDEN IN </a:t>
            </a:r>
            <a:r>
              <a:rPr lang="sl-SI" b="1" dirty="0" smtClean="0">
                <a:solidFill>
                  <a:srgbClr val="FF0000"/>
                </a:solidFill>
              </a:rPr>
              <a:t>REŠITVE</a:t>
            </a: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RAZMNOŽEVANJE RASTLIN</a:t>
            </a:r>
          </a:p>
          <a:p>
            <a:pPr lvl="0"/>
            <a:r>
              <a:rPr lang="sl-SI" b="1" dirty="0"/>
              <a:t>Pomen razmnoževanja</a:t>
            </a:r>
            <a:r>
              <a:rPr lang="sl-SI" dirty="0"/>
              <a:t>: če se organizmi ne bi razmnoževali, ne bi bilo potomcev in vrsta bi izumrla.</a:t>
            </a:r>
          </a:p>
          <a:p>
            <a:pPr lvl="0"/>
            <a:r>
              <a:rPr lang="sl-SI" b="1" dirty="0"/>
              <a:t>Rastline se razmnožujejo</a:t>
            </a:r>
            <a:r>
              <a:rPr lang="sl-SI" dirty="0"/>
              <a:t> : - spolno (cvet je organ, ki služi spolnemu razmnoževanju rastlin)</a:t>
            </a:r>
          </a:p>
          <a:p>
            <a:pPr marL="0" indent="0">
              <a:buNone/>
            </a:pPr>
            <a:r>
              <a:rPr lang="sl-SI" dirty="0"/>
              <a:t>                                                  </a:t>
            </a:r>
            <a:r>
              <a:rPr lang="sl-SI" dirty="0" smtClean="0"/>
              <a:t> </a:t>
            </a:r>
            <a:r>
              <a:rPr lang="sl-SI" dirty="0"/>
              <a:t>-nespolno </a:t>
            </a:r>
          </a:p>
          <a:p>
            <a:pPr lvl="0"/>
            <a:r>
              <a:rPr lang="sl-SI" dirty="0"/>
              <a:t>Dopolni preglednici.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endParaRPr lang="sl-SI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61952"/>
              </p:ext>
            </p:extLst>
          </p:nvPr>
        </p:nvGraphicFramePr>
        <p:xfrm>
          <a:off x="182880" y="3305906"/>
          <a:ext cx="11732455" cy="3552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1425"/>
                <a:gridCol w="5821030"/>
              </a:tblGrid>
              <a:tr h="414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način nespolnega </a:t>
                      </a:r>
                      <a:r>
                        <a:rPr lang="sl-SI" sz="1600" dirty="0">
                          <a:effectLst/>
                        </a:rPr>
                        <a:t>razmnoževanja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Primer rastline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71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 </a:t>
                      </a:r>
                      <a:r>
                        <a:rPr lang="sl-SI" sz="1600" dirty="0" smtClean="0">
                          <a:effectLst/>
                        </a:rPr>
                        <a:t>stebelnimi </a:t>
                      </a:r>
                      <a:r>
                        <a:rPr lang="sl-SI" sz="1600" dirty="0">
                          <a:effectLst/>
                        </a:rPr>
                        <a:t>gomolji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krompir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 pritlikami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jagodnjak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z listnimi </a:t>
                      </a:r>
                      <a:r>
                        <a:rPr lang="sl-SI" sz="1600" dirty="0" smtClean="0">
                          <a:effectLst/>
                        </a:rPr>
                        <a:t>potaknjenci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vijolica....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z zakopanimi </a:t>
                      </a:r>
                      <a:r>
                        <a:rPr lang="sl-SI" sz="1600" dirty="0" smtClean="0">
                          <a:effectLst/>
                        </a:rPr>
                        <a:t>vejami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forzicija, vinska trta...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 cepiči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Sadno drevje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z zarodnimi brstiči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brstični ohrovt, česen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 trosi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praprotnice, mahovi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2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614444"/>
              </p:ext>
            </p:extLst>
          </p:nvPr>
        </p:nvGraphicFramePr>
        <p:xfrm>
          <a:off x="112542" y="1"/>
          <a:ext cx="11957539" cy="6704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890"/>
                <a:gridCol w="4056340"/>
                <a:gridCol w="4220309"/>
              </a:tblGrid>
              <a:tr h="4481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Prednosti 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Slabosti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19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Spolno razmnoževanje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 marL="4572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sl-SI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potomci različne dedne lastnosti</a:t>
                      </a:r>
                      <a:r>
                        <a:rPr lang="sl-SI" sz="18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l-SI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l-SI" altLang="sl-SI" sz="1800" dirty="0" smtClean="0">
                          <a:solidFill>
                            <a:schemeClr val="tx1"/>
                          </a:solidFill>
                          <a:latin typeface="Arial" charset="0"/>
                          <a:sym typeface="Wingdings" pitchFamily="2" charset="2"/>
                        </a:rPr>
                        <a:t>ob spremembi okolja večja verjetnost preživetja vrste )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dirty="0" smtClean="0">
                        <a:effectLst/>
                      </a:endParaRPr>
                    </a:p>
                    <a:p>
                      <a:pPr marL="6286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l-SI" sz="18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Potrebna sta  dva </a:t>
                      </a:r>
                      <a:r>
                        <a:rPr lang="sl-SI" sz="18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osebka</a:t>
                      </a:r>
                    </a:p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l-SI" sz="1800" b="1" baseline="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6286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l-SI" sz="1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spolna zrelost 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osebkov</a:t>
                      </a:r>
                    </a:p>
                    <a:p>
                      <a:pPr marL="6286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sl-SI" sz="1800" b="1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6286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Počasnejše</a:t>
                      </a:r>
                    </a:p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sl-SI" sz="1800" b="1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6286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Večja poraba energije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42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Nespolno razmnoževanje</a:t>
                      </a:r>
                      <a:endParaRPr lang="sl-SI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sl-SI" sz="12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sl-SI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hitro nastanejo novi potomci</a:t>
                      </a:r>
                      <a:r>
                        <a:rPr lang="sl-SI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sl-SI" sz="12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</a:rPr>
                        <a:t>-</a:t>
                      </a:r>
                      <a:r>
                        <a:rPr lang="sl-SI" sz="1200" dirty="0">
                          <a:effectLst/>
                        </a:rPr>
                        <a:t> </a:t>
                      </a:r>
                      <a:r>
                        <a:rPr lang="sl-SI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dovolj le en starševski osebek.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 potrebna spolna zrelost starševskega osebka</a:t>
                      </a:r>
                      <a:r>
                        <a:rPr lang="sl-SI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l-SI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sl-SI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enaka dedna zasnova potomcev in staršev</a:t>
                      </a:r>
                      <a:r>
                        <a:rPr lang="sl-SI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sl-SI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sl-SI" sz="160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sl-SI" sz="1600" dirty="0" smtClean="0">
                          <a:latin typeface="Arial" pitchFamily="34" charset="0"/>
                          <a:cs typeface="Arial" panose="020B0604020202020204" pitchFamily="34" charset="0"/>
                        </a:rPr>
                        <a:t>enako prilagojeni na </a:t>
                      </a:r>
                      <a:r>
                        <a:rPr lang="sl-SI" sz="1600" smtClean="0">
                          <a:latin typeface="Arial" pitchFamily="34" charset="0"/>
                          <a:cs typeface="Arial" panose="020B0604020202020204" pitchFamily="34" charset="0"/>
                        </a:rPr>
                        <a:t>ekološke </a:t>
                      </a:r>
                      <a:r>
                        <a:rPr lang="sl-SI" sz="1600" smtClean="0">
                          <a:latin typeface="Arial" pitchFamily="34" charset="0"/>
                          <a:cs typeface="Arial" panose="020B0604020202020204" pitchFamily="34" charset="0"/>
                        </a:rPr>
                        <a:t>spremembe,</a:t>
                      </a:r>
                      <a:r>
                        <a:rPr lang="sl-SI" sz="1600" baseline="0" smtClean="0">
                          <a:latin typeface="Arial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dirty="0" smtClean="0">
                          <a:latin typeface="Arial" pitchFamily="34" charset="0"/>
                          <a:cs typeface="Arial" panose="020B0604020202020204" pitchFamily="34" charset="0"/>
                        </a:rPr>
                        <a:t>ob </a:t>
                      </a:r>
                      <a:r>
                        <a:rPr lang="sl-SI" sz="1600" b="1" dirty="0" smtClean="0">
                          <a:latin typeface="Arial" pitchFamily="34" charset="0"/>
                          <a:cs typeface="Arial" panose="020B0604020202020204" pitchFamily="34" charset="0"/>
                        </a:rPr>
                        <a:t>večji spremembi okolja </a:t>
                      </a:r>
                      <a:r>
                        <a:rPr lang="sl-SI" sz="1600" b="0" dirty="0" smtClean="0">
                          <a:latin typeface="Arial" pitchFamily="34" charset="0"/>
                          <a:cs typeface="Arial" panose="020B0604020202020204" pitchFamily="34" charset="0"/>
                        </a:rPr>
                        <a:t>lahko </a:t>
                      </a:r>
                      <a:r>
                        <a:rPr lang="sl-SI" sz="1600" dirty="0" smtClean="0">
                          <a:latin typeface="Arial" pitchFamily="34" charset="0"/>
                          <a:cs typeface="Arial" panose="020B0604020202020204" pitchFamily="34" charset="0"/>
                        </a:rPr>
                        <a:t>nobeden od osebkov ne preživi )</a:t>
                      </a:r>
                      <a:endParaRPr lang="sl-SI" sz="1600" b="1" dirty="0" smtClean="0">
                        <a:latin typeface="Arial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98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Gladko</vt:lpstr>
      <vt:lpstr>PowerPoint Presentation</vt:lpstr>
      <vt:lpstr>PowerPoint Presentation</vt:lpstr>
    </vt:vector>
  </TitlesOfParts>
  <Company>MIZŠ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bsmrek2</cp:lastModifiedBy>
  <cp:revision>12</cp:revision>
  <dcterms:created xsi:type="dcterms:W3CDTF">2015-11-24T06:47:40Z</dcterms:created>
  <dcterms:modified xsi:type="dcterms:W3CDTF">2020-03-28T09:45:48Z</dcterms:modified>
</cp:coreProperties>
</file>