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5" r:id="rId10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12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E3BAB-595B-41CA-B7D4-4E4F008A294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B227C-EEBF-4201-89BD-41409C3A0FE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DEC88-51E7-4E4E-A757-FBD91976FDA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F8B3D-9BAF-4122-A697-5AD9DE9AFA5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0EF8C-1271-4009-8958-2A060A9B9863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95AC1-FA42-4462-9398-435B620DF0CE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46828-41CA-4797-AA55-696C1F522A0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3FF97-A7FB-40D7-B8B2-E7291A02A29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57F79-9FD5-4BE2-B8FD-EDE1DE0AC9A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4A2E9-F9D4-480C-8C87-3DBB5E66AB9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3A7C2-1E68-4FF5-A7FB-0A8B9BAE82A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627561-8B96-4AC3-93DC-BEE3BE34F7C4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zredna-nastava.net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2331690"/>
          </a:xfrm>
        </p:spPr>
        <p:txBody>
          <a:bodyPr/>
          <a:lstStyle/>
          <a:p>
            <a:r>
              <a:rPr lang="hr-H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ČASOVNI TRAK:</a:t>
            </a:r>
            <a:br>
              <a:rPr lang="hr-H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hr-H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DESETLETJE</a:t>
            </a:r>
            <a:endParaRPr lang="sl-SI" sz="6000" dirty="0">
              <a:solidFill>
                <a:schemeClr val="bg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75656" y="5373216"/>
            <a:ext cx="6400800" cy="1198984"/>
          </a:xfrm>
        </p:spPr>
        <p:txBody>
          <a:bodyPr/>
          <a:lstStyle/>
          <a:p>
            <a:r>
              <a:rPr lang="sl-SI" dirty="0" smtClean="0">
                <a:solidFill>
                  <a:schemeClr val="bg1"/>
                </a:solidFill>
                <a:latin typeface="Candara" pitchFamily="34" charset="0"/>
              </a:rPr>
              <a:t>Spoznavanje okolja</a:t>
            </a:r>
          </a:p>
          <a:p>
            <a:r>
              <a:rPr lang="sl-SI" dirty="0" smtClean="0">
                <a:solidFill>
                  <a:schemeClr val="bg1"/>
                </a:solidFill>
                <a:latin typeface="Candara" pitchFamily="34" charset="0"/>
              </a:rPr>
              <a:t>Družba</a:t>
            </a:r>
            <a:endParaRPr lang="sl-SI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620688"/>
            <a:ext cx="8229600" cy="5434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dirty="0" smtClean="0">
                <a:latin typeface="Candara" pitchFamily="34" charset="0"/>
              </a:rPr>
              <a:t>Čas beži in kar se je zgodilo, ne pride več nazaj. Ostanejo nam le spomini.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dirty="0" smtClean="0">
              <a:latin typeface="Candara" pitchFamily="34" charset="0"/>
            </a:endParaRPr>
          </a:p>
          <a:p>
            <a:pPr>
              <a:lnSpc>
                <a:spcPct val="90000"/>
              </a:lnSpc>
            </a:pPr>
            <a:r>
              <a:rPr lang="sl-SI" dirty="0" smtClean="0">
                <a:latin typeface="Candara" pitchFamily="34" charset="0"/>
              </a:rPr>
              <a:t>Leta življenja se štejejo od datuma rojstva.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dirty="0" smtClean="0">
              <a:latin typeface="Candara" pitchFamily="34" charset="0"/>
            </a:endParaRPr>
          </a:p>
          <a:p>
            <a:pPr>
              <a:lnSpc>
                <a:spcPct val="90000"/>
              </a:lnSpc>
            </a:pPr>
            <a:r>
              <a:rPr lang="sl-SI" dirty="0" smtClean="0">
                <a:latin typeface="Candara" pitchFamily="34" charset="0"/>
              </a:rPr>
              <a:t>Večina od vas je že dopolnila 9 let.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dirty="0" smtClean="0">
                <a:latin typeface="Candara" pitchFamily="34" charset="0"/>
              </a:rPr>
              <a:t>     Sedaj  ste v 10. letu. 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dirty="0" smtClean="0">
              <a:latin typeface="Candara" pitchFamily="34" charset="0"/>
            </a:endParaRPr>
          </a:p>
          <a:p>
            <a:pPr>
              <a:lnSpc>
                <a:spcPct val="90000"/>
              </a:lnSpc>
            </a:pPr>
            <a:r>
              <a:rPr lang="sl-SI" dirty="0" smtClean="0">
                <a:latin typeface="Candara" pitchFamily="34" charset="0"/>
              </a:rPr>
              <a:t>Na deseti rojstni dan boste dopolnili DESETLETJE  življenja.</a:t>
            </a:r>
            <a:endParaRPr lang="sl-SI" dirty="0">
              <a:latin typeface="Candar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96975"/>
            <a:ext cx="8229600" cy="1143000"/>
          </a:xfrm>
        </p:spPr>
        <p:txBody>
          <a:bodyPr/>
          <a:lstStyle/>
          <a:p>
            <a:r>
              <a:rPr lang="hr-HR" sz="6000" u="sng" dirty="0" smtClean="0">
                <a:solidFill>
                  <a:srgbClr val="CC1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DESETLETJE:</a:t>
            </a:r>
            <a:endParaRPr lang="hr-HR" sz="6000" u="sng" dirty="0">
              <a:solidFill>
                <a:srgbClr val="CC12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068638"/>
            <a:ext cx="8229600" cy="2116137"/>
          </a:xfrm>
        </p:spPr>
        <p:txBody>
          <a:bodyPr/>
          <a:lstStyle/>
          <a:p>
            <a:pPr algn="ctr">
              <a:buFontTx/>
              <a:buNone/>
            </a:pPr>
            <a:r>
              <a:rPr lang="sl-SI" sz="4400" u="sng" dirty="0" smtClean="0">
                <a:latin typeface="Candara" pitchFamily="34" charset="0"/>
              </a:rPr>
              <a:t>časovno  razdobje </a:t>
            </a:r>
            <a:r>
              <a:rPr lang="sl-SI" sz="4400" u="sng" dirty="0" smtClean="0">
                <a:solidFill>
                  <a:srgbClr val="CC1204"/>
                </a:solidFill>
                <a:latin typeface="Candara" pitchFamily="34" charset="0"/>
              </a:rPr>
              <a:t>desetih</a:t>
            </a:r>
            <a:r>
              <a:rPr lang="sl-SI" sz="4400" u="sng" dirty="0" smtClean="0">
                <a:latin typeface="Candara" pitchFamily="34" charset="0"/>
              </a:rPr>
              <a:t> let</a:t>
            </a:r>
            <a:endParaRPr lang="sl-SI" sz="4400" u="sng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332656"/>
            <a:ext cx="8229600" cy="6000750"/>
          </a:xfrm>
        </p:spPr>
        <p:txBody>
          <a:bodyPr/>
          <a:lstStyle/>
          <a:p>
            <a:pPr>
              <a:buFontTx/>
              <a:buNone/>
            </a:pPr>
            <a:r>
              <a:rPr lang="sl-SI" dirty="0" smtClean="0">
                <a:solidFill>
                  <a:srgbClr val="7030A0"/>
                </a:solidFill>
                <a:latin typeface="Candara" pitchFamily="34" charset="0"/>
                <a:cs typeface="Arial" charset="0"/>
              </a:rPr>
              <a:t>Kaj se dogaja v prvem desetletju tvojega življenja?</a:t>
            </a:r>
          </a:p>
          <a:p>
            <a:pPr algn="ctr">
              <a:buFontTx/>
              <a:buNone/>
            </a:pPr>
            <a:r>
              <a:rPr lang="sl-SI" sz="2700" dirty="0" smtClean="0">
                <a:solidFill>
                  <a:srgbClr val="FF0000"/>
                </a:solidFill>
                <a:latin typeface="Candara" pitchFamily="34" charset="0"/>
                <a:cs typeface="Arial" charset="0"/>
              </a:rPr>
              <a:t>	1., 2. in 3. leto življenja</a:t>
            </a:r>
          </a:p>
          <a:p>
            <a:pPr>
              <a:buFontTx/>
              <a:buNone/>
            </a:pPr>
            <a:r>
              <a:rPr lang="hr-HR" sz="2700" dirty="0">
                <a:solidFill>
                  <a:srgbClr val="7030A0"/>
                </a:solidFill>
                <a:latin typeface="Comic Sans MS" pitchFamily="66" charset="0"/>
                <a:cs typeface="Arial" charset="0"/>
              </a:rPr>
              <a:t>	</a:t>
            </a:r>
          </a:p>
          <a:p>
            <a:pPr>
              <a:buFontTx/>
              <a:buNone/>
            </a:pPr>
            <a:endParaRPr lang="hr-HR" sz="2700" dirty="0">
              <a:solidFill>
                <a:srgbClr val="7030A0"/>
              </a:solidFill>
              <a:latin typeface="Comic Sans MS" pitchFamily="66" charset="0"/>
              <a:cs typeface="Arial" charset="0"/>
            </a:endParaRPr>
          </a:p>
          <a:p>
            <a:pPr>
              <a:buFontTx/>
              <a:buNone/>
            </a:pPr>
            <a:endParaRPr lang="hr-HR" sz="2700" dirty="0">
              <a:solidFill>
                <a:srgbClr val="7030A0"/>
              </a:solidFill>
              <a:latin typeface="Comic Sans MS" pitchFamily="66" charset="0"/>
              <a:cs typeface="Arial" charset="0"/>
            </a:endParaRPr>
          </a:p>
          <a:p>
            <a:pPr>
              <a:buFontTx/>
              <a:buNone/>
            </a:pPr>
            <a:endParaRPr lang="hr-HR" sz="2700" dirty="0">
              <a:solidFill>
                <a:srgbClr val="7030A0"/>
              </a:solidFill>
              <a:latin typeface="Comic Sans MS" pitchFamily="66" charset="0"/>
              <a:cs typeface="Arial" charset="0"/>
            </a:endParaRPr>
          </a:p>
          <a:p>
            <a:pPr>
              <a:buFontTx/>
              <a:buNone/>
            </a:pPr>
            <a:endParaRPr lang="hr-HR" sz="2700" dirty="0">
              <a:solidFill>
                <a:srgbClr val="7030A0"/>
              </a:solidFill>
              <a:latin typeface="Comic Sans MS" pitchFamily="66" charset="0"/>
              <a:cs typeface="Arial" charset="0"/>
            </a:endParaRPr>
          </a:p>
          <a:p>
            <a:pPr>
              <a:buFontTx/>
              <a:buNone/>
            </a:pPr>
            <a:endParaRPr lang="hr-HR" sz="2700" dirty="0">
              <a:solidFill>
                <a:srgbClr val="7030A0"/>
              </a:solidFill>
              <a:latin typeface="Comic Sans MS" pitchFamily="66" charset="0"/>
              <a:cs typeface="Arial" charset="0"/>
            </a:endParaRPr>
          </a:p>
          <a:p>
            <a:pPr>
              <a:buFontTx/>
              <a:buNone/>
            </a:pPr>
            <a:endParaRPr lang="sl-SI" sz="2700" dirty="0" smtClean="0">
              <a:solidFill>
                <a:srgbClr val="7030A0"/>
              </a:solidFill>
              <a:latin typeface="Candara" pitchFamily="34" charset="0"/>
              <a:cs typeface="Arial" charset="0"/>
            </a:endParaRPr>
          </a:p>
          <a:p>
            <a:pPr>
              <a:buFontTx/>
              <a:buNone/>
            </a:pPr>
            <a:r>
              <a:rPr lang="sl-SI" sz="2700" dirty="0" smtClean="0">
                <a:solidFill>
                  <a:srgbClr val="7030A0"/>
                </a:solidFill>
                <a:latin typeface="Candara" pitchFamily="34" charset="0"/>
                <a:cs typeface="Arial" charset="0"/>
              </a:rPr>
              <a:t>Učiš se sedeti,  hoditi,  govoriti,  samostojno jesti, </a:t>
            </a:r>
          </a:p>
          <a:p>
            <a:pPr>
              <a:buFontTx/>
              <a:buNone/>
            </a:pPr>
            <a:r>
              <a:rPr lang="sl-SI" sz="2700" dirty="0" smtClean="0">
                <a:solidFill>
                  <a:srgbClr val="7030A0"/>
                </a:solidFill>
                <a:latin typeface="Candara" pitchFamily="34" charset="0"/>
                <a:cs typeface="Arial" charset="0"/>
              </a:rPr>
              <a:t>se igrati.</a:t>
            </a:r>
            <a:endParaRPr lang="sl-SI" dirty="0">
              <a:latin typeface="Candara" pitchFamily="34" charset="0"/>
            </a:endParaRPr>
          </a:p>
        </p:txBody>
      </p:sp>
      <p:pic>
        <p:nvPicPr>
          <p:cNvPr id="5" name="Picture 4" descr="24-1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6832"/>
            <a:ext cx="4621656" cy="327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4-1b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0" y="2016125"/>
            <a:ext cx="5572125" cy="41021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00125" y="428625"/>
            <a:ext cx="7000875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sz="2700" dirty="0" smtClean="0">
                <a:solidFill>
                  <a:srgbClr val="FF0000"/>
                </a:solidFill>
                <a:latin typeface="Candara" pitchFamily="34" charset="0"/>
              </a:rPr>
              <a:t>4., 5. in 6. leto življenja</a:t>
            </a:r>
          </a:p>
          <a:p>
            <a:r>
              <a:rPr lang="sl-SI" sz="2700" dirty="0" smtClean="0">
                <a:solidFill>
                  <a:srgbClr val="7030A0"/>
                </a:solidFill>
                <a:latin typeface="Candara" pitchFamily="34" charset="0"/>
              </a:rPr>
              <a:t>Obiskuješ vrtec,  se igraš s prijatelji,  poslušaš  pravljice, gledaš slikanice, greš v 1. razred.</a:t>
            </a:r>
            <a:endParaRPr lang="sl-SI" sz="2700" dirty="0">
              <a:solidFill>
                <a:srgbClr val="7030A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4-1c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1700213"/>
            <a:ext cx="5578475" cy="38354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850" y="357188"/>
            <a:ext cx="82486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sz="2600" dirty="0" smtClean="0">
                <a:solidFill>
                  <a:srgbClr val="FF0000"/>
                </a:solidFill>
                <a:latin typeface="Candara" pitchFamily="34" charset="0"/>
                <a:cs typeface="Arial" charset="0"/>
              </a:rPr>
              <a:t>7., 8. i 9. leto življenja </a:t>
            </a:r>
          </a:p>
          <a:p>
            <a:r>
              <a:rPr lang="sl-SI" sz="2600" dirty="0" smtClean="0">
                <a:solidFill>
                  <a:srgbClr val="7030A0"/>
                </a:solidFill>
                <a:latin typeface="Candara" pitchFamily="34" charset="0"/>
                <a:cs typeface="Arial" charset="0"/>
              </a:rPr>
              <a:t>Greš v 2.r., bereš, pišeš, računaš, spoznavaš okolico, obiskuješ 3. in 4. r. </a:t>
            </a:r>
            <a:endParaRPr lang="sl-SI" sz="2600" dirty="0">
              <a:solidFill>
                <a:srgbClr val="7030A0"/>
              </a:solidFill>
              <a:latin typeface="Candara" pitchFamily="34" charset="0"/>
              <a:cs typeface="Arial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00113" y="6010275"/>
            <a:ext cx="65516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2600" dirty="0" smtClean="0">
                <a:solidFill>
                  <a:srgbClr val="CC1204"/>
                </a:solidFill>
                <a:latin typeface="Candara" pitchFamily="34" charset="0"/>
                <a:cs typeface="Arial" charset="0"/>
              </a:rPr>
              <a:t>10. leto </a:t>
            </a:r>
            <a:r>
              <a:rPr lang="sl-SI" sz="2600" dirty="0" smtClean="0">
                <a:solidFill>
                  <a:srgbClr val="7030A0"/>
                </a:solidFill>
                <a:latin typeface="Candara" pitchFamily="34" charset="0"/>
                <a:cs typeface="Arial" charset="0"/>
              </a:rPr>
              <a:t>– napredoval boš v 5. r</a:t>
            </a:r>
            <a:r>
              <a:rPr lang="hr-HR" sz="2600" dirty="0" smtClean="0">
                <a:solidFill>
                  <a:srgbClr val="7030A0"/>
                </a:solidFill>
                <a:cs typeface="Arial" charset="0"/>
              </a:rPr>
              <a:t>.</a:t>
            </a:r>
            <a:endParaRPr lang="hr-HR" sz="2600" dirty="0">
              <a:solidFill>
                <a:srgbClr val="7030A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0"/>
            <a:ext cx="8713787" cy="2146300"/>
          </a:xfrm>
        </p:spPr>
        <p:txBody>
          <a:bodyPr/>
          <a:lstStyle/>
          <a:p>
            <a:r>
              <a:rPr lang="sl-SI" sz="5400" u="sng" dirty="0" smtClean="0">
                <a:latin typeface="Candara" pitchFamily="34" charset="0"/>
              </a:rPr>
              <a:t>Časovno zaporedje dogodkov prikažemo s</a:t>
            </a:r>
            <a:endParaRPr lang="sl-SI" sz="5400" u="sng" dirty="0">
              <a:latin typeface="Candar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420938"/>
            <a:ext cx="8229600" cy="2592387"/>
          </a:xfrm>
        </p:spPr>
        <p:txBody>
          <a:bodyPr/>
          <a:lstStyle/>
          <a:p>
            <a:pPr algn="ctr">
              <a:buFontTx/>
              <a:buNone/>
            </a:pPr>
            <a:r>
              <a:rPr lang="sl-SI" sz="4400" b="1" u="sng" dirty="0" smtClean="0">
                <a:solidFill>
                  <a:srgbClr val="CC1204"/>
                </a:solidFill>
                <a:latin typeface="Candara" pitchFamily="34" charset="0"/>
              </a:rPr>
              <a:t>ČASOVNO PREMICO</a:t>
            </a:r>
            <a:endParaRPr lang="sl-SI" sz="4400" u="sng" dirty="0" smtClean="0">
              <a:solidFill>
                <a:srgbClr val="CC1204"/>
              </a:solidFill>
              <a:latin typeface="Candara" pitchFamily="34" charset="0"/>
            </a:endParaRPr>
          </a:p>
          <a:p>
            <a:pPr algn="ctr">
              <a:buFontTx/>
              <a:buNone/>
            </a:pPr>
            <a:r>
              <a:rPr lang="sl-SI" sz="4400" u="sng" dirty="0" smtClean="0">
                <a:latin typeface="Candara" pitchFamily="34" charset="0"/>
              </a:rPr>
              <a:t>ali </a:t>
            </a:r>
          </a:p>
          <a:p>
            <a:pPr algn="ctr">
              <a:buFontTx/>
              <a:buNone/>
            </a:pPr>
            <a:r>
              <a:rPr lang="sl-SI" sz="4400" b="1" u="sng" dirty="0" smtClean="0">
                <a:solidFill>
                  <a:srgbClr val="CC1204"/>
                </a:solidFill>
                <a:latin typeface="Candara" pitchFamily="34" charset="0"/>
              </a:rPr>
              <a:t>ČASOVNIM TRAKOM</a:t>
            </a:r>
            <a:r>
              <a:rPr lang="sl-SI" sz="4400" u="sng" dirty="0" smtClean="0">
                <a:solidFill>
                  <a:srgbClr val="CC1204"/>
                </a:solidFill>
                <a:latin typeface="Comic Sans MS" pitchFamily="66" charset="0"/>
              </a:rPr>
              <a:t>.</a:t>
            </a:r>
            <a:endParaRPr lang="sl-SI" sz="4400" u="sng" dirty="0">
              <a:solidFill>
                <a:srgbClr val="CC1204"/>
              </a:solidFill>
              <a:latin typeface="Comic Sans MS" pitchFamily="66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115616" y="5300663"/>
            <a:ext cx="70567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3200" dirty="0" smtClean="0">
                <a:latin typeface="Candara" pitchFamily="34" charset="0"/>
              </a:rPr>
              <a:t>Beremo ga od leve proti desni, tako kot številsko premico v matematiki.</a:t>
            </a:r>
            <a:endParaRPr lang="sl-SI" sz="32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uiExpand="1" build="p"/>
      <p:bldP spid="51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 smtClean="0">
                <a:latin typeface="Candara" pitchFamily="34" charset="0"/>
              </a:rPr>
              <a:t>Časovni trak desetletja prikazuje najbolj važne  dogodke v tem desetletju.</a:t>
            </a:r>
            <a:endParaRPr lang="sl-SI" sz="3600" dirty="0">
              <a:latin typeface="Candara" pitchFamily="34" charset="0"/>
            </a:endParaRPr>
          </a:p>
        </p:txBody>
      </p:sp>
      <p:sp>
        <p:nvSpPr>
          <p:cNvPr id="6148" name="AutoShape 4" descr="Tiskanica"/>
          <p:cNvSpPr>
            <a:spLocks noChangeArrowheads="1"/>
          </p:cNvSpPr>
          <p:nvPr/>
        </p:nvSpPr>
        <p:spPr bwMode="auto">
          <a:xfrm>
            <a:off x="0" y="2420938"/>
            <a:ext cx="9144000" cy="1944687"/>
          </a:xfrm>
          <a:prstGeom prst="rightArrow">
            <a:avLst>
              <a:gd name="adj1" fmla="val 50000"/>
              <a:gd name="adj2" fmla="val 117551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3141663"/>
            <a:ext cx="84597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 dirty="0">
                <a:latin typeface="Candara" pitchFamily="34" charset="0"/>
              </a:rPr>
              <a:t>2000.  </a:t>
            </a:r>
            <a:r>
              <a:rPr lang="hr-HR" sz="2000" b="1" dirty="0" smtClean="0">
                <a:latin typeface="Candara" pitchFamily="34" charset="0"/>
              </a:rPr>
              <a:t> 2001</a:t>
            </a:r>
            <a:r>
              <a:rPr lang="hr-HR" sz="2000" b="1" dirty="0">
                <a:latin typeface="Candara" pitchFamily="34" charset="0"/>
              </a:rPr>
              <a:t>.  </a:t>
            </a:r>
            <a:r>
              <a:rPr lang="hr-HR" sz="2000" b="1" dirty="0" smtClean="0">
                <a:latin typeface="Candara" pitchFamily="34" charset="0"/>
              </a:rPr>
              <a:t> 2002</a:t>
            </a:r>
            <a:r>
              <a:rPr lang="hr-HR" sz="2000" b="1" dirty="0">
                <a:latin typeface="Candara" pitchFamily="34" charset="0"/>
              </a:rPr>
              <a:t>.  </a:t>
            </a:r>
            <a:r>
              <a:rPr lang="hr-HR" sz="2000" b="1" dirty="0" smtClean="0">
                <a:latin typeface="Candara" pitchFamily="34" charset="0"/>
              </a:rPr>
              <a:t> 2003</a:t>
            </a:r>
            <a:r>
              <a:rPr lang="hr-HR" sz="2000" b="1" dirty="0">
                <a:latin typeface="Candara" pitchFamily="34" charset="0"/>
              </a:rPr>
              <a:t>. </a:t>
            </a:r>
            <a:r>
              <a:rPr lang="hr-HR" sz="2000" b="1" dirty="0" smtClean="0">
                <a:latin typeface="Candara" pitchFamily="34" charset="0"/>
              </a:rPr>
              <a:t>2004</a:t>
            </a:r>
            <a:r>
              <a:rPr lang="hr-HR" sz="2000" b="1" dirty="0">
                <a:latin typeface="Candara" pitchFamily="34" charset="0"/>
              </a:rPr>
              <a:t>.  2005.  2006.  2007.  2008.  2009.  2010</a:t>
            </a:r>
            <a:r>
              <a:rPr lang="hr-HR" b="1" dirty="0">
                <a:latin typeface="Candara" pitchFamily="34" charset="0"/>
              </a:rPr>
              <a:t>.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684213" y="2924175"/>
            <a:ext cx="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1403350" y="2924175"/>
            <a:ext cx="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2124075" y="2924175"/>
            <a:ext cx="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2843213" y="2924175"/>
            <a:ext cx="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3492500" y="2924175"/>
            <a:ext cx="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4211638" y="2924175"/>
            <a:ext cx="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4932363" y="2924175"/>
            <a:ext cx="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5580063" y="2924175"/>
            <a:ext cx="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6300788" y="2924175"/>
            <a:ext cx="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7019925" y="2492375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0" y="3933825"/>
            <a:ext cx="7667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0" y="4076700"/>
            <a:ext cx="7092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 dirty="0">
                <a:latin typeface="Candara" pitchFamily="34" charset="0"/>
              </a:rPr>
              <a:t>    1.       </a:t>
            </a:r>
            <a:r>
              <a:rPr lang="hr-HR" sz="2000" b="1" dirty="0" smtClean="0">
                <a:latin typeface="Candara" pitchFamily="34" charset="0"/>
              </a:rPr>
              <a:t>   </a:t>
            </a:r>
            <a:r>
              <a:rPr lang="hr-HR" sz="2000" b="1" dirty="0">
                <a:latin typeface="Candara" pitchFamily="34" charset="0"/>
              </a:rPr>
              <a:t>2.        </a:t>
            </a:r>
            <a:r>
              <a:rPr lang="hr-HR" sz="2000" b="1" dirty="0" smtClean="0">
                <a:latin typeface="Candara" pitchFamily="34" charset="0"/>
              </a:rPr>
              <a:t> 3</a:t>
            </a:r>
            <a:r>
              <a:rPr lang="hr-HR" sz="2000" b="1" dirty="0">
                <a:latin typeface="Candara" pitchFamily="34" charset="0"/>
              </a:rPr>
              <a:t>.        </a:t>
            </a:r>
            <a:r>
              <a:rPr lang="hr-HR" sz="2000" b="1" dirty="0" smtClean="0">
                <a:latin typeface="Candara" pitchFamily="34" charset="0"/>
              </a:rPr>
              <a:t> 4</a:t>
            </a:r>
            <a:r>
              <a:rPr lang="hr-HR" sz="2000" b="1" dirty="0">
                <a:latin typeface="Candara" pitchFamily="34" charset="0"/>
              </a:rPr>
              <a:t>.       </a:t>
            </a:r>
            <a:r>
              <a:rPr lang="hr-HR" sz="2000" b="1" dirty="0" smtClean="0">
                <a:latin typeface="Candara" pitchFamily="34" charset="0"/>
              </a:rPr>
              <a:t>   5</a:t>
            </a:r>
            <a:r>
              <a:rPr lang="hr-HR" sz="2000" b="1" dirty="0">
                <a:latin typeface="Candara" pitchFamily="34" charset="0"/>
              </a:rPr>
              <a:t>.       </a:t>
            </a:r>
            <a:r>
              <a:rPr lang="hr-HR" sz="2000" b="1" dirty="0" smtClean="0">
                <a:latin typeface="Candara" pitchFamily="34" charset="0"/>
              </a:rPr>
              <a:t>   </a:t>
            </a:r>
            <a:r>
              <a:rPr lang="hr-HR" sz="2000" b="1" dirty="0">
                <a:latin typeface="Candara" pitchFamily="34" charset="0"/>
              </a:rPr>
              <a:t>6.         7.       </a:t>
            </a:r>
            <a:r>
              <a:rPr lang="hr-HR" sz="2000" b="1" dirty="0" smtClean="0">
                <a:latin typeface="Candara" pitchFamily="34" charset="0"/>
              </a:rPr>
              <a:t> 8</a:t>
            </a:r>
            <a:r>
              <a:rPr lang="hr-HR" sz="2000" b="1" dirty="0">
                <a:latin typeface="Candara" pitchFamily="34" charset="0"/>
              </a:rPr>
              <a:t>.        </a:t>
            </a:r>
            <a:r>
              <a:rPr lang="hr-HR" sz="2000" b="1" dirty="0" smtClean="0">
                <a:latin typeface="Candara" pitchFamily="34" charset="0"/>
              </a:rPr>
              <a:t>  9</a:t>
            </a:r>
            <a:r>
              <a:rPr lang="hr-HR" sz="2000" b="1" dirty="0">
                <a:latin typeface="Candara" pitchFamily="34" charset="0"/>
              </a:rPr>
              <a:t>.       10</a:t>
            </a:r>
            <a:r>
              <a:rPr lang="hr-HR" b="1" dirty="0"/>
              <a:t>.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23528" y="5805488"/>
            <a:ext cx="8280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3200" dirty="0" smtClean="0">
                <a:latin typeface="Candara" pitchFamily="34" charset="0"/>
              </a:rPr>
              <a:t>Izdelaj časovni trak tvojega desetletja.</a:t>
            </a:r>
            <a:endParaRPr lang="sl-SI" sz="3200" dirty="0">
              <a:latin typeface="Candar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 animBg="1"/>
      <p:bldP spid="6149" grpId="0"/>
      <p:bldP spid="6150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2" grpId="0"/>
      <p:bldP spid="61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cap="none" dirty="0" smtClean="0">
                <a:latin typeface="Candara" pitchFamily="34" charset="0"/>
              </a:rPr>
              <a:t>Prirejeno po PPT Vremenska </a:t>
            </a:r>
            <a:r>
              <a:rPr lang="sl-SI" sz="3600" cap="none" dirty="0" err="1" smtClean="0">
                <a:latin typeface="Candara" pitchFamily="34" charset="0"/>
              </a:rPr>
              <a:t>crta</a:t>
            </a:r>
            <a:r>
              <a:rPr lang="sl-SI" sz="3600" cap="none" dirty="0" smtClean="0">
                <a:latin typeface="Candara" pitchFamily="34" charset="0"/>
              </a:rPr>
              <a:t>-</a:t>
            </a:r>
            <a:r>
              <a:rPr lang="sl-SI" sz="3600" cap="none" dirty="0" err="1" smtClean="0">
                <a:latin typeface="Candara" pitchFamily="34" charset="0"/>
              </a:rPr>
              <a:t>Desetljeće</a:t>
            </a:r>
            <a:r>
              <a:rPr lang="sl-SI" sz="3600" cap="none" dirty="0" smtClean="0">
                <a:latin typeface="Candara" pitchFamily="34" charset="0"/>
              </a:rPr>
              <a:t>; avtor: </a:t>
            </a:r>
            <a:r>
              <a:rPr lang="sl-SI" sz="3600" cap="none" dirty="0" err="1" smtClean="0">
                <a:latin typeface="Candara" pitchFamily="34" charset="0"/>
              </a:rPr>
              <a:t>Maca</a:t>
            </a:r>
            <a:r>
              <a:rPr lang="sl-SI" sz="3600" cap="none" dirty="0" smtClean="0">
                <a:latin typeface="Candara" pitchFamily="34" charset="0"/>
              </a:rPr>
              <a:t>, 2009</a:t>
            </a:r>
            <a:endParaRPr lang="sl-SI" sz="360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>
                <a:latin typeface="Candara" pitchFamily="34" charset="0"/>
                <a:hlinkClick r:id="rId2"/>
              </a:rPr>
              <a:t>http://www.razredna-nastava.net/</a:t>
            </a:r>
            <a:endParaRPr lang="sl-SI" dirty="0" smtClean="0">
              <a:latin typeface="Candara" pitchFamily="34" charset="0"/>
            </a:endParaRPr>
          </a:p>
          <a:p>
            <a:endParaRPr lang="sl-S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adani dizajn">
  <a:themeElements>
    <a:clrScheme name="Zadani dizaj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243</Words>
  <Application>Microsoft Office PowerPoint</Application>
  <PresentationFormat>Diaprojekcija na zaslonu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Zadani dizajn</vt:lpstr>
      <vt:lpstr>ČASOVNI TRAK: DESETLETJE</vt:lpstr>
      <vt:lpstr>Diapozitiv 2</vt:lpstr>
      <vt:lpstr>DESETLETJE:</vt:lpstr>
      <vt:lpstr>Diapozitiv 4</vt:lpstr>
      <vt:lpstr>Diapozitiv 5</vt:lpstr>
      <vt:lpstr>Diapozitiv 6</vt:lpstr>
      <vt:lpstr>Časovno zaporedje dogodkov prikažemo s</vt:lpstr>
      <vt:lpstr>Časovni trak desetletja prikazuje najbolj važne  dogodke v tem desetletju.</vt:lpstr>
      <vt:lpstr>Prirejeno po PPT Vremenska crta-Desetljeće; avtor: Maca, 2009</vt:lpstr>
    </vt:vector>
  </TitlesOfParts>
  <Company>MZOŠ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VREMENSKA CRTA DESETLJEĆE</dc:title>
  <dc:creator>Maca</dc:creator>
  <cp:lastModifiedBy>Marjetka</cp:lastModifiedBy>
  <cp:revision>19</cp:revision>
  <dcterms:created xsi:type="dcterms:W3CDTF">2009-11-07T18:30:27Z</dcterms:created>
  <dcterms:modified xsi:type="dcterms:W3CDTF">2020-03-24T09:48:15Z</dcterms:modified>
</cp:coreProperties>
</file>