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klGhQYKl30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O5BuNVz2Cp0" TargetMode="External"/><Relationship Id="rId4" Type="http://schemas.openxmlformats.org/officeDocument/2006/relationships/hyperlink" Target="https://www.literarnalekarna.com/berem/misli-o-branju-za-otrok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sL0omwElxw" TargetMode="External"/><Relationship Id="rId2" Type="http://schemas.openxmlformats.org/officeDocument/2006/relationships/hyperlink" Target="https://www.youtube.com/watch?time_continue=3423&amp;v=IvJQTWGP5Fg&amp;feature=emb_title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07571" y="1803405"/>
            <a:ext cx="10512829" cy="1825096"/>
          </a:xfrm>
        </p:spPr>
        <p:txBody>
          <a:bodyPr/>
          <a:lstStyle/>
          <a:p>
            <a:r>
              <a:rPr lang="sl-SI" dirty="0" smtClean="0"/>
              <a:t>NOČ KNJIGE 2020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OSNOVNA ŠOLA </a:t>
            </a:r>
          </a:p>
          <a:p>
            <a:r>
              <a:rPr lang="sl-SI" dirty="0" smtClean="0"/>
              <a:t>SIMONA GREGORČIČA KOBARID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014" y="406866"/>
            <a:ext cx="4303222" cy="6026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PoljeZBesedilom 4"/>
          <p:cNvSpPr txBox="1"/>
          <p:nvPr/>
        </p:nvSpPr>
        <p:spPr>
          <a:xfrm>
            <a:off x="864523" y="5320145"/>
            <a:ext cx="627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>
                <a:hlinkClick r:id="rId3"/>
              </a:rPr>
              <a:t>https://www.youtube.com/watch?v=BklGhQYKl30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826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0"/>
            <a:ext cx="9069186" cy="689258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4" t="25442" r="17639" b="26501"/>
          <a:stretch/>
        </p:blipFill>
        <p:spPr>
          <a:xfrm>
            <a:off x="4135580" y="1870199"/>
            <a:ext cx="3541224" cy="2775831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720735" y="6101542"/>
            <a:ext cx="5956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>
                <a:hlinkClick r:id="rId4"/>
              </a:rPr>
              <a:t>https://www.literarnalekarna.com/berem/misli-o-branju-za-otroke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645919" y="5394960"/>
            <a:ext cx="4921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5"/>
              </a:rPr>
              <a:t>https://</a:t>
            </a:r>
            <a:r>
              <a:rPr lang="sl-SI" dirty="0" smtClean="0">
                <a:hlinkClick r:id="rId5"/>
              </a:rPr>
              <a:t>www.youtube.com/watch?v=O5BuNVz2Cp0</a:t>
            </a:r>
            <a:r>
              <a:rPr lang="sl-SI" dirty="0" smtClean="0"/>
              <a:t> </a:t>
            </a:r>
            <a:r>
              <a:rPr lang="sl-SI" dirty="0" err="1" smtClean="0">
                <a:solidFill>
                  <a:schemeClr val="bg1"/>
                </a:solidFill>
              </a:rPr>
              <a:t>Trkajev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rap</a:t>
            </a:r>
            <a:r>
              <a:rPr lang="sl-SI" dirty="0" smtClean="0">
                <a:solidFill>
                  <a:schemeClr val="bg1"/>
                </a:solidFill>
              </a:rPr>
              <a:t> o branju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776450" y="574129"/>
            <a:ext cx="748145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Včeraj, 23. aprila, je bil svetovni dan knjige. Danes zvečer pa bi v „normalnih“ razmerah z učenci prenočili v šoli. </a:t>
            </a:r>
            <a:endParaRPr lang="sl-SI" sz="3200" dirty="0"/>
          </a:p>
          <a:p>
            <a:r>
              <a:rPr lang="sl-SI" sz="3200" dirty="0" smtClean="0"/>
              <a:t>Vseeno vam ponujam nočni izziv v branju. Smo pripravljeni?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8"/>
          <a:stretch/>
        </p:blipFill>
        <p:spPr>
          <a:xfrm>
            <a:off x="3505199" y="3756800"/>
            <a:ext cx="4876800" cy="2876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392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 flipH="1">
            <a:off x="2287851" y="1296785"/>
            <a:ext cx="704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PA POJDIMO!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1" y="2484766"/>
            <a:ext cx="5651702" cy="3760950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274320" y="1953491"/>
            <a:ext cx="57274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Najprej si pripravi ustrezno nočno lučko. Lahko je naglavna lučka, lahko je svetilka za branje, namizna lučka …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7946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16378" y="1639248"/>
            <a:ext cx="706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Izberi si </a:t>
            </a:r>
            <a:r>
              <a:rPr lang="sl-SI" sz="3200" smtClean="0"/>
              <a:t>svojo najljubšo knjigo </a:t>
            </a:r>
            <a:r>
              <a:rPr lang="sl-SI" sz="3200" dirty="0" smtClean="0"/>
              <a:t>… </a:t>
            </a:r>
            <a:endParaRPr lang="sl-SI" sz="3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2224023"/>
            <a:ext cx="5851294" cy="389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8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81892" y="1679171"/>
            <a:ext cx="5935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IZBERI SI PROSTOR, KJER BOŠ BRAL/A …</a:t>
            </a:r>
            <a:endParaRPr lang="sl-SI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3" y="3029005"/>
            <a:ext cx="4605078" cy="30676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813" y="4257155"/>
            <a:ext cx="3243088" cy="259705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308" y="2640590"/>
            <a:ext cx="3347151" cy="421741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73" y="183946"/>
            <a:ext cx="4907144" cy="3459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84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40577" y="1536175"/>
            <a:ext cx="4322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Lahko si pričaraš tudi virtualni ambient, kot je ta …</a:t>
            </a:r>
            <a:endParaRPr lang="sl-SI" sz="3200" dirty="0"/>
          </a:p>
        </p:txBody>
      </p:sp>
      <p:sp>
        <p:nvSpPr>
          <p:cNvPr id="3" name="Pravokotnik 2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>
                <a:hlinkClick r:id="rId2"/>
              </a:rPr>
              <a:t>https://www.youtube.com/watch?time_continue=3423&amp;v=IvJQTWGP5Fg&amp;feature=emb_title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048000" y="4029164"/>
            <a:ext cx="469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>
                <a:hlinkClick r:id="rId3"/>
              </a:rPr>
              <a:t>https://www.youtube.com/watch?v=3sL0omwElxw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801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23950" y="2327563"/>
            <a:ext cx="8154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IZBERI SI „BRALNEGA PRIJATELJA“ …</a:t>
            </a:r>
            <a:endParaRPr lang="sl-SI" sz="36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585" y="308947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3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" y="1881215"/>
            <a:ext cx="4219402" cy="281293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232" y="1558896"/>
            <a:ext cx="2247900" cy="3457575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4754880" y="2419004"/>
            <a:ext cx="4281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Fotografiraj se, ko bereš, in fotografije pošlji na</a:t>
            </a:r>
            <a:r>
              <a:rPr lang="sl-SI" dirty="0"/>
              <a:t>: knjiznica@os-kobarid.si 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916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ed pa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100</TotalTime>
  <Words>133</Words>
  <Application>Microsoft Office PowerPoint</Application>
  <PresentationFormat>Širokozaslonsko</PresentationFormat>
  <Paragraphs>17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Sled pare</vt:lpstr>
      <vt:lpstr>NOČ KNJIGE 2020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NOČ KNJIGE 2020</dc:title>
  <dc:creator>nina.melinc@outlook.com</dc:creator>
  <cp:lastModifiedBy>nina.melinc@outlook.com</cp:lastModifiedBy>
  <cp:revision>11</cp:revision>
  <dcterms:created xsi:type="dcterms:W3CDTF">2020-04-24T10:16:48Z</dcterms:created>
  <dcterms:modified xsi:type="dcterms:W3CDTF">2020-04-24T11:56:54Z</dcterms:modified>
</cp:coreProperties>
</file>