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0BA7-3C71-43E7-9FDD-43A89691B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000" dirty="0">
                <a:solidFill>
                  <a:srgbClr val="00B050"/>
                </a:solidFill>
                <a:latin typeface="Comic Sans MS" panose="030F0702030302020204" pitchFamily="66" charset="0"/>
              </a:rPr>
              <a:t>VRT</a:t>
            </a:r>
            <a:r>
              <a:rPr lang="sl-SI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860C3-BFBB-48CA-93B0-009C349F4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dirty="0">
                <a:latin typeface="Comic Sans MS" panose="030F0702030302020204" pitchFamily="66" charset="0"/>
              </a:rPr>
              <a:t>ŽIVLJENJSKO OKOLJE. KI GA JE USTVARIL ČLOVEK, DA NA NJEM GOJI PREDVSEM ZELENJAVO ZA SVOJO PREHRANO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9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46B4-35AA-4234-B655-9C9160D0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B050"/>
                </a:solidFill>
                <a:latin typeface="Comic Sans MS" panose="030F0702030302020204" pitchFamily="66" charset="0"/>
              </a:rPr>
              <a:t>NA VRTU GOJIMO RAZLIČNO ZELENJAVO, ZELIŠČA ALI CVETJE</a:t>
            </a:r>
          </a:p>
        </p:txBody>
      </p:sp>
      <p:pic>
        <p:nvPicPr>
          <p:cNvPr id="1026" name="Picture 2" descr="Svet24.si - Naj spomladanska zelenjava">
            <a:extLst>
              <a:ext uri="{FF2B5EF4-FFF2-40B4-BE49-F238E27FC236}">
                <a16:creationId xmlns:a16="http://schemas.microsoft.com/office/drawing/2014/main" id="{61EF3D0B-D53D-4F75-A98E-EB3B18D06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31" y="2524806"/>
            <a:ext cx="5127171" cy="36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liščni vrt">
            <a:extLst>
              <a:ext uri="{FF2B5EF4-FFF2-40B4-BE49-F238E27FC236}">
                <a16:creationId xmlns:a16="http://schemas.microsoft.com/office/drawing/2014/main" id="{FD60D432-BC56-403E-98CC-D389466A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4572002"/>
            <a:ext cx="3575957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bulnice za vrtni paradiž – enaA Lifestyle">
            <a:extLst>
              <a:ext uri="{FF2B5EF4-FFF2-40B4-BE49-F238E27FC236}">
                <a16:creationId xmlns:a16="http://schemas.microsoft.com/office/drawing/2014/main" id="{C09013A7-2FDC-403B-8E31-469DA179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24806"/>
            <a:ext cx="3575957" cy="15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4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10C7-0CDC-4219-AA4C-805949F3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B050"/>
                </a:solidFill>
                <a:latin typeface="Comic Sans MS" panose="030F0702030302020204" pitchFamily="66" charset="0"/>
              </a:rPr>
              <a:t>NA VRTU ŽIVIJO RAZLIČNE ŽIVALI</a:t>
            </a:r>
          </a:p>
        </p:txBody>
      </p:sp>
      <p:pic>
        <p:nvPicPr>
          <p:cNvPr id="2050" name="Picture 2" descr="Živali kot povzročitelji škode v vrtu | Vrt in okolica SLONEP">
            <a:extLst>
              <a:ext uri="{FF2B5EF4-FFF2-40B4-BE49-F238E27FC236}">
                <a16:creationId xmlns:a16="http://schemas.microsoft.com/office/drawing/2014/main" id="{ECD9666A-2F88-4B18-958F-523126F91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55" y="2545773"/>
            <a:ext cx="1675709" cy="11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rnative Schädlingsbekämpfung im heimischen Garten bei Mein Garten">
            <a:extLst>
              <a:ext uri="{FF2B5EF4-FFF2-40B4-BE49-F238E27FC236}">
                <a16:creationId xmlns:a16="http://schemas.microsoft.com/office/drawing/2014/main" id="{3080FF91-F636-4714-9BB6-E38D7ABB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5" y="2451604"/>
            <a:ext cx="1775114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akaj so nekateri ptiči, krt, pikapolonica in druge živali ...">
            <a:extLst>
              <a:ext uri="{FF2B5EF4-FFF2-40B4-BE49-F238E27FC236}">
                <a16:creationId xmlns:a16="http://schemas.microsoft.com/office/drawing/2014/main" id="{AC75D427-BBB6-4783-AB62-35A9CFBE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4" y="2451604"/>
            <a:ext cx="2002892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žížala obecná | Kroužkovci, Žížala">
            <a:extLst>
              <a:ext uri="{FF2B5EF4-FFF2-40B4-BE49-F238E27FC236}">
                <a16:creationId xmlns:a16="http://schemas.microsoft.com/office/drawing/2014/main" id="{706FF1DE-DC24-44A4-9DF9-35ABA87F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17" y="2545773"/>
            <a:ext cx="1606728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amor | Enejev prostor">
            <a:extLst>
              <a:ext uri="{FF2B5EF4-FFF2-40B4-BE49-F238E27FC236}">
                <a16:creationId xmlns:a16="http://schemas.microsoft.com/office/drawing/2014/main" id="{F918592F-5D9E-40A0-B2E4-CDA48E40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55" y="4239491"/>
            <a:ext cx="1723930" cy="10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PE ADRIA GREEN | Društvo za varstvo okolja Bled organizira ...">
            <a:extLst>
              <a:ext uri="{FF2B5EF4-FFF2-40B4-BE49-F238E27FC236}">
                <a16:creationId xmlns:a16="http://schemas.microsoft.com/office/drawing/2014/main" id="{80A3760F-6F2C-4008-982E-A5C7BB78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6" y="3994421"/>
            <a:ext cx="1775114" cy="13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imbioza Med Mravljami in Akacijo • KupimProdam.si">
            <a:extLst>
              <a:ext uri="{FF2B5EF4-FFF2-40B4-BE49-F238E27FC236}">
                <a16:creationId xmlns:a16="http://schemas.microsoft.com/office/drawing/2014/main" id="{28124C4A-AA5D-4B78-B214-B03FAE23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4" y="3994421"/>
            <a:ext cx="2029691" cy="13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vet ptic: 01,'06">
            <a:extLst>
              <a:ext uri="{FF2B5EF4-FFF2-40B4-BE49-F238E27FC236}">
                <a16:creationId xmlns:a16="http://schemas.microsoft.com/office/drawing/2014/main" id="{2FAC5EAE-7704-4BFB-8547-BBEFDA37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86" y="4114343"/>
            <a:ext cx="1657035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2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A527-4711-4CBC-A42A-BACA8AC4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ZA VRT JE POTREBNO SKRBETI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7B02-119B-47E8-8C6C-698F83C7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2000" dirty="0">
                <a:latin typeface="Comic Sans MS" panose="030F0702030302020204" pitchFamily="66" charset="0"/>
              </a:rPr>
              <a:t>SPOMLADI VRT POGNOJIMO IN PRELOPATIMO.</a:t>
            </a:r>
          </a:p>
          <a:p>
            <a:pPr marL="0" indent="0" algn="ctr">
              <a:buNone/>
            </a:pPr>
            <a:r>
              <a:rPr lang="sl-SI" sz="2000" dirty="0">
                <a:latin typeface="Comic Sans MS" panose="030F0702030302020204" pitchFamily="66" charset="0"/>
              </a:rPr>
              <a:t>ZRAHLJANO ZEMLJO PORAVNAMO IN OBLIKUJEMO GREDICE.</a:t>
            </a:r>
          </a:p>
          <a:p>
            <a:pPr marL="0" indent="0" algn="ctr">
              <a:buNone/>
            </a:pPr>
            <a:r>
              <a:rPr lang="sl-SI" sz="2000" dirty="0">
                <a:latin typeface="Comic Sans MS" panose="030F0702030302020204" pitchFamily="66" charset="0"/>
              </a:rPr>
              <a:t>NA GREDICE POSEJEMO SEMENA IN POSADIMO SADIKE.</a:t>
            </a:r>
          </a:p>
          <a:p>
            <a:pPr marL="0" indent="0" algn="ctr">
              <a:buNone/>
            </a:pPr>
            <a:r>
              <a:rPr lang="sl-SI" sz="2000" dirty="0">
                <a:latin typeface="Comic Sans MS" panose="030F0702030302020204" pitchFamily="66" charset="0"/>
              </a:rPr>
              <a:t>POSEVKE ZALIJEMO.</a:t>
            </a:r>
          </a:p>
          <a:p>
            <a:endParaRPr lang="sl-SI" sz="2000" dirty="0">
              <a:latin typeface="Comic Sans MS" panose="030F0702030302020204" pitchFamily="66" charset="0"/>
            </a:endParaRPr>
          </a:p>
          <a:p>
            <a:pPr algn="ctr"/>
            <a:endParaRPr lang="sl-SI" sz="2000" dirty="0">
              <a:latin typeface="Comic Sans MS" panose="030F0702030302020204" pitchFamily="66" charset="0"/>
            </a:endParaRPr>
          </a:p>
          <a:p>
            <a:pPr algn="ctr"/>
            <a:endParaRPr lang="sl-SI" sz="2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 BREZČRTNI ZVEZEK NARIŠI ORODJA, KI JIH PRI DELU NA VRTU POTREBUJEMO. POIMENUJ JIH.</a:t>
            </a:r>
          </a:p>
        </p:txBody>
      </p:sp>
    </p:spTree>
    <p:extLst>
      <p:ext uri="{BB962C8B-B14F-4D97-AF65-F5344CB8AC3E}">
        <p14:creationId xmlns:p14="http://schemas.microsoft.com/office/powerpoint/2010/main" val="3506953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79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</vt:lpstr>
      <vt:lpstr>VRT </vt:lpstr>
      <vt:lpstr>NA VRTU GOJIMO RAZLIČNO ZELENJAVO, ZELIŠČA ALI CVETJE</vt:lpstr>
      <vt:lpstr>NA VRTU ŽIVIJO RAZLIČNE ŽIVALI</vt:lpstr>
      <vt:lpstr>ZA VRT JE POTREBNO SKRBETI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 IN VRTNINE</dc:title>
  <dc:creator>Palbinci</dc:creator>
  <cp:lastModifiedBy>Palbinci</cp:lastModifiedBy>
  <cp:revision>3</cp:revision>
  <dcterms:created xsi:type="dcterms:W3CDTF">2020-04-13T12:20:10Z</dcterms:created>
  <dcterms:modified xsi:type="dcterms:W3CDTF">2020-04-13T12:54:34Z</dcterms:modified>
</cp:coreProperties>
</file>